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1" r:id="rId4"/>
    <p:sldId id="257" r:id="rId5"/>
    <p:sldId id="260" r:id="rId6"/>
    <p:sldId id="264" r:id="rId7"/>
    <p:sldId id="263" r:id="rId8"/>
    <p:sldId id="323" r:id="rId9"/>
    <p:sldId id="327" r:id="rId10"/>
    <p:sldId id="339" r:id="rId11"/>
    <p:sldId id="325" r:id="rId12"/>
    <p:sldId id="326" r:id="rId13"/>
    <p:sldId id="329" r:id="rId14"/>
    <p:sldId id="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8EDBA-6A29-FD4E-940E-4D8AB1172781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C2390-3255-104F-99F3-96804257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4649-8DE0-FC44-81E0-6A0B1CEC2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6CB88-2439-4E43-9934-2BBA534C8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0969-7871-8F4C-9FB3-242DADC4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2D4F6-5E27-FD47-877F-E92935FC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D40AA-90DF-054D-BCBA-49ED0B6E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BC51-0C55-014F-885A-F6B38158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06BC1-A8D9-1B4F-993E-CD0A11424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16C2B-6D8E-6B41-B239-875E1F06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C86D0-AE25-9C46-BB19-3D969BFA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265AF-7CD3-0342-B403-F258CE1A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2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F0ED4-F1DB-8449-AC4D-A2A110037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1CBBC-B23F-8D49-9736-288DE61DE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50AC8-B83A-B749-BC21-355A0E1A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DECE7-7DB8-AF47-A91E-BB0DDE67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3532B-6C17-9244-939C-2743C11E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0503-612A-E047-8A84-F0D79A1C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DFFD-9B8C-224F-99B1-C3A301E26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25496-56D9-A448-84F1-7CB593FC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1400-6556-0E4E-B7FE-C6CCA252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E8317-FC1E-4548-B024-5834E2E6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9215-9739-D34C-9BFE-AEFFE4BC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73EDB-F639-964C-A87C-D5851CADD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0983C-8DC8-F346-9966-480CB8DF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5D251-D994-104A-9465-9AFE7A17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1147-FCCB-A847-BDFF-172094FB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916E-D47F-2947-81D9-C6C0B3F0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65262-951A-C44D-BB05-9BD4B5B72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0F6CC-7121-9845-B2E9-5193F2030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86E17-9A1F-D347-8FA6-52E47820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AE413-67B5-E944-85D2-CD0B519D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5740D-6F11-3542-B315-36089AC7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22C8-BF6B-BB44-ADFC-F74FD282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14C8D-FD2F-0940-B7BC-CF11750E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9BD9F-21F5-6A4B-A8ED-A768FB5C3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B9789-1EB0-6141-B708-A4449267D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3B3D8-E64F-924C-A3FF-0DF96A60F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ACECB-6D71-0247-A215-DB2EE205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F802D-D494-B24A-AAEF-55D1FC67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B9A72-DF9E-0744-991E-FEA267AC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545A-9832-6142-80C9-40198AB3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979FE-F52A-6743-869A-CD78C329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BC78D-B4D2-8747-B6AA-CC3D8A9F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E315B-68A0-B648-AC34-68B3DF90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9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5BE46-1EFF-834D-953A-936E9E97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05434-DD3C-7448-B04C-E747E5E9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46B9A-EF76-D145-9B4B-AD3B488F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8030-07EA-824F-ACAF-0436A4B1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7EB9-B8F2-094A-98B9-426784E4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C9F8E-DCDB-FE46-AA20-845BAC5E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9725B-CC3B-5F49-9E50-44CCE56A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3586A-954B-5E44-891C-7E02996F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18DA8-1FB1-1D4F-909B-E65DA6D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E244-7685-CF4C-B6CA-8DBC46D0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76001-9C55-1040-AB0E-2B4F44FA3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E3A64-B8AA-6F45-A316-547E389B6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98BA0-3390-CA4D-AF3C-7FAAEEE5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3B740-85F7-7041-99C9-95C1FBFD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0674C-78D3-5543-A0B8-2426C1ED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96B82-D0F0-5249-AFA9-7AFA945C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F483-F54C-8B42-8EB2-BF7092249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E615C-A535-F64B-93A5-F3E341416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AC36-8682-5B41-A75C-D924D33A5FD8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0FB35-F080-304C-A5C2-F93FE6E60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FADCF-0528-EE47-999A-723669332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1F22-3BED-AA4B-B56F-C2EE33F2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3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goodbook.co.uk/outreach/cem/resource_type-digital-download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oodbook.co.uk/outreach/cem/resource_type-digital-downloa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gatewa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youversi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37B8-7661-024A-B016-E6E49711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6FEE-E3DE-F846-9A0D-DC37F7FA4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0AFF35D-639C-3642-942B-E3D9F44870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BA1B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0D44C38-7C41-E84C-BC71-8C5E49258C79}"/>
              </a:ext>
            </a:extLst>
          </p:cNvPr>
          <p:cNvSpPr/>
          <p:nvPr/>
        </p:nvSpPr>
        <p:spPr>
          <a:xfrm>
            <a:off x="0" y="6012780"/>
            <a:ext cx="12192000" cy="84522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C7542A3-076A-C04E-B792-32D035F035FB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70746-313F-C44D-8972-F71C47F3FD27}"/>
              </a:ext>
            </a:extLst>
          </p:cNvPr>
          <p:cNvSpPr txBox="1"/>
          <p:nvPr/>
        </p:nvSpPr>
        <p:spPr>
          <a:xfrm>
            <a:off x="579855" y="2228671"/>
            <a:ext cx="1103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venir Heavy" panose="02000503020000020003" pitchFamily="2" charset="0"/>
              </a:rPr>
              <a:t>WELCOME | </a:t>
            </a:r>
            <a:r>
              <a:rPr lang="en-US" sz="3200" b="1" dirty="0">
                <a:solidFill>
                  <a:schemeClr val="bg1"/>
                </a:solidFill>
                <a:latin typeface="Avenir Heavy" panose="02000503020000020003" pitchFamily="2" charset="0"/>
              </a:rPr>
              <a:t>Thank You For Joining </a:t>
            </a:r>
            <a:endParaRPr lang="en-US" sz="7200" b="1" dirty="0">
              <a:solidFill>
                <a:schemeClr val="bg1"/>
              </a:solidFill>
              <a:latin typeface="Avenir Heavy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5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6B985F-79D6-9547-BF8B-61D20881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4" y="835330"/>
            <a:ext cx="7625149" cy="41779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504763-8A50-7142-862F-E1B3762CE9FF}"/>
              </a:ext>
            </a:extLst>
          </p:cNvPr>
          <p:cNvSpPr txBox="1"/>
          <p:nvPr/>
        </p:nvSpPr>
        <p:spPr>
          <a:xfrm>
            <a:off x="324264" y="246580"/>
            <a:ext cx="3908689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venir Light" panose="020B0402020203020204" pitchFamily="34" charset="77"/>
              </a:rPr>
              <a:t>*delete slide before running course*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9BF74E1-989B-064D-B0B2-D13C8C961952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93854E-1526-E948-A97B-A74DD193A637}"/>
              </a:ext>
            </a:extLst>
          </p:cNvPr>
          <p:cNvGrpSpPr/>
          <p:nvPr/>
        </p:nvGrpSpPr>
        <p:grpSpPr>
          <a:xfrm>
            <a:off x="8103433" y="835330"/>
            <a:ext cx="3822848" cy="3259447"/>
            <a:chOff x="8099366" y="613909"/>
            <a:chExt cx="3822848" cy="32594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27ED29-09A7-D544-A5FE-853C1424094C}"/>
                </a:ext>
              </a:extLst>
            </p:cNvPr>
            <p:cNvGrpSpPr/>
            <p:nvPr/>
          </p:nvGrpSpPr>
          <p:grpSpPr>
            <a:xfrm>
              <a:off x="8099366" y="613909"/>
              <a:ext cx="3822848" cy="3259447"/>
              <a:chOff x="8071014" y="439249"/>
              <a:chExt cx="3822848" cy="325944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95E491F-02A1-554F-9D83-E554CD5097BE}"/>
                  </a:ext>
                </a:extLst>
              </p:cNvPr>
              <p:cNvSpPr/>
              <p:nvPr/>
            </p:nvSpPr>
            <p:spPr>
              <a:xfrm>
                <a:off x="8288577" y="591487"/>
                <a:ext cx="351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Avenir Heavy" panose="02000503020000020003" pitchFamily="2" charset="0"/>
                  </a:rPr>
                  <a:t>How To Access Video Content: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C73CCC8-DB6F-9245-95EC-F0CCFFE4F647}"/>
                  </a:ext>
                </a:extLst>
              </p:cNvPr>
              <p:cNvGrpSpPr/>
              <p:nvPr/>
            </p:nvGrpSpPr>
            <p:grpSpPr>
              <a:xfrm>
                <a:off x="8071014" y="439249"/>
                <a:ext cx="3822848" cy="3259447"/>
                <a:chOff x="7433026" y="693369"/>
                <a:chExt cx="3929386" cy="398276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844B8DA-D122-2644-B299-6684E316302B}"/>
                    </a:ext>
                  </a:extLst>
                </p:cNvPr>
                <p:cNvSpPr/>
                <p:nvPr/>
              </p:nvSpPr>
              <p:spPr>
                <a:xfrm>
                  <a:off x="7591338" y="3067398"/>
                  <a:ext cx="3612761" cy="112823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latin typeface="Avenir Book" panose="02000503020000020003" pitchFamily="2" charset="0"/>
                      <a:hlinkClick r:id="rId4"/>
                    </a:rPr>
                    <a:t>https://www.thegoodbook.co.uk/outreach/cem/resource_type-digital-download/</a:t>
                  </a:r>
                  <a:endParaRPr lang="en-GB" dirty="0">
                    <a:latin typeface="Avenir Book" panose="02000503020000020003" pitchFamily="2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7BFA7A0-14E0-6E46-A1A3-4769C53C8AAE}"/>
                    </a:ext>
                  </a:extLst>
                </p:cNvPr>
                <p:cNvSpPr/>
                <p:nvPr/>
              </p:nvSpPr>
              <p:spPr>
                <a:xfrm>
                  <a:off x="7433026" y="693369"/>
                  <a:ext cx="3929386" cy="3982763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lg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9B7A2"/>
                    </a:solidFill>
                  </a:endParaRPr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BD6072-6C97-3E46-9BD8-9F1FE651E7DB}"/>
                </a:ext>
              </a:extLst>
            </p:cNvPr>
            <p:cNvSpPr/>
            <p:nvPr/>
          </p:nvSpPr>
          <p:spPr>
            <a:xfrm>
              <a:off x="8253386" y="1384468"/>
              <a:ext cx="35148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Avenir Book" panose="02000503020000020003" pitchFamily="2" charset="0"/>
                </a:rPr>
                <a:t>You can purchase the video content for the course at the Good Book Company: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25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E5B8CD-37EA-BB49-A553-FD4EC1F85C9A}"/>
              </a:ext>
            </a:extLst>
          </p:cNvPr>
          <p:cNvSpPr/>
          <p:nvPr/>
        </p:nvSpPr>
        <p:spPr>
          <a:xfrm>
            <a:off x="1057986" y="2156932"/>
            <a:ext cx="10612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1. Is there anything that intrigues or puzzles you about Jesus? </a:t>
            </a:r>
            <a:endParaRPr lang="en-GB" sz="24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1027C-B56D-D746-BE47-080BBEB31428}"/>
              </a:ext>
            </a:extLst>
          </p:cNvPr>
          <p:cNvSpPr/>
          <p:nvPr/>
        </p:nvSpPr>
        <p:spPr>
          <a:xfrm>
            <a:off x="1135024" y="1354669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DISCUSS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1F1AE3-3C53-2340-B617-24CC0D245CE1}"/>
              </a:ext>
            </a:extLst>
          </p:cNvPr>
          <p:cNvCxnSpPr/>
          <p:nvPr/>
        </p:nvCxnSpPr>
        <p:spPr>
          <a:xfrm>
            <a:off x="1212357" y="1828800"/>
            <a:ext cx="66362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Google Shape;140;p21">
            <a:extLst>
              <a:ext uri="{FF2B5EF4-FFF2-40B4-BE49-F238E27FC236}">
                <a16:creationId xmlns:a16="http://schemas.microsoft.com/office/drawing/2014/main" id="{6C5FCC83-580E-1E49-AD35-242D395CEF57}"/>
              </a:ext>
            </a:extLst>
          </p:cNvPr>
          <p:cNvSpPr txBox="1"/>
          <p:nvPr/>
        </p:nvSpPr>
        <p:spPr>
          <a:xfrm>
            <a:off x="201168" y="182881"/>
            <a:ext cx="5586145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cap="small" dirty="0">
                <a:solidFill>
                  <a:srgbClr val="C00000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3200" b="1" cap="small" dirty="0">
                <a:solidFill>
                  <a:srgbClr val="C00000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</a:t>
            </a:r>
            <a:r>
              <a:rPr lang="en-GB" sz="3200" cap="small" dirty="0">
                <a:solidFill>
                  <a:srgbClr val="C00000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GOOD NEWS</a:t>
            </a:r>
            <a:endParaRPr sz="11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5CD083-99F9-7B45-A900-69CDF0AC9BA5}"/>
              </a:ext>
            </a:extLst>
          </p:cNvPr>
          <p:cNvSpPr/>
          <p:nvPr/>
        </p:nvSpPr>
        <p:spPr>
          <a:xfrm>
            <a:off x="1135024" y="2761674"/>
            <a:ext cx="706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2. How do you feel about reading Mark’s Gospel?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06A68-61E6-6944-B702-12DFEA08278A}"/>
              </a:ext>
            </a:extLst>
          </p:cNvPr>
          <p:cNvSpPr/>
          <p:nvPr/>
        </p:nvSpPr>
        <p:spPr>
          <a:xfrm>
            <a:off x="1135024" y="3368434"/>
            <a:ext cx="8478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3. If you could ask God one question, and you knew it would be answered, what would it be?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FC318-0165-F946-8B08-3CA63C467A82}"/>
              </a:ext>
            </a:extLst>
          </p:cNvPr>
          <p:cNvSpPr/>
          <p:nvPr/>
        </p:nvSpPr>
        <p:spPr>
          <a:xfrm>
            <a:off x="1135024" y="4255141"/>
            <a:ext cx="8618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4. Think about the god you are asking that question to. What is that god like? 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FE19AFF-2B77-9F49-AF8D-901F5DA62F80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25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17F02F7-44E9-1C48-8206-5580DCBAE261}"/>
              </a:ext>
            </a:extLst>
          </p:cNvPr>
          <p:cNvSpPr/>
          <p:nvPr/>
        </p:nvSpPr>
        <p:spPr>
          <a:xfrm>
            <a:off x="-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BA1B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Google Shape;199;p29">
            <a:extLst>
              <a:ext uri="{FF2B5EF4-FFF2-40B4-BE49-F238E27FC236}">
                <a16:creationId xmlns:a16="http://schemas.microsoft.com/office/drawing/2014/main" id="{E04674AD-BA38-6C47-B7BA-577A27600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8643" y="1422263"/>
            <a:ext cx="3314699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 Black"/>
              <a:buNone/>
            </a:pPr>
            <a:r>
              <a:rPr lang="en-GB" sz="2000" b="1" dirty="0">
                <a:solidFill>
                  <a:schemeClr val="bg1"/>
                </a:solidFill>
                <a:latin typeface="Avenir Light" panose="020B0402020203020204" pitchFamily="34" charset="77"/>
                <a:ea typeface="Arial Black"/>
                <a:cs typeface="Arial Black"/>
                <a:sym typeface="Arial Black"/>
              </a:rPr>
              <a:t>NEXT WEEK:</a:t>
            </a:r>
            <a:endParaRPr lang="en-GB" sz="1600" b="1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Google Shape;140;p21">
            <a:extLst>
              <a:ext uri="{FF2B5EF4-FFF2-40B4-BE49-F238E27FC236}">
                <a16:creationId xmlns:a16="http://schemas.microsoft.com/office/drawing/2014/main" id="{3EF84B9F-E939-7F4F-AF36-00F0D60D6576}"/>
              </a:ext>
            </a:extLst>
          </p:cNvPr>
          <p:cNvSpPr txBox="1"/>
          <p:nvPr/>
        </p:nvSpPr>
        <p:spPr>
          <a:xfrm>
            <a:off x="2339728" y="2214196"/>
            <a:ext cx="7512527" cy="98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cap="small" dirty="0">
                <a:solidFill>
                  <a:schemeClr val="bg1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2 </a:t>
            </a:r>
            <a:r>
              <a:rPr lang="en-GB" sz="5400" b="1" cap="small" dirty="0">
                <a:solidFill>
                  <a:schemeClr val="bg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IDENTITY</a:t>
            </a:r>
            <a:endParaRPr sz="20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F8961AC-8156-D445-96D2-A8D9DE772F29}"/>
              </a:ext>
            </a:extLst>
          </p:cNvPr>
          <p:cNvSpPr/>
          <p:nvPr/>
        </p:nvSpPr>
        <p:spPr>
          <a:xfrm>
            <a:off x="0" y="6012780"/>
            <a:ext cx="12192000" cy="84522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A262A-9EFD-1E48-AB79-7D5B8BA196A2}"/>
              </a:ext>
            </a:extLst>
          </p:cNvPr>
          <p:cNvSpPr txBox="1"/>
          <p:nvPr/>
        </p:nvSpPr>
        <p:spPr>
          <a:xfrm>
            <a:off x="2807157" y="3460133"/>
            <a:ext cx="65776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venir Medium" panose="02000503020000020003" pitchFamily="2" charset="0"/>
                <a:ea typeface="Trebuchet MS"/>
                <a:cs typeface="Trebuchet MS"/>
                <a:sym typeface="Trebuchet MS"/>
              </a:rPr>
              <a:t>How Does Mark Justify His Claims?</a:t>
            </a:r>
          </a:p>
          <a:p>
            <a:endParaRPr lang="en-GB" sz="2400" dirty="0">
              <a:solidFill>
                <a:schemeClr val="bg1"/>
              </a:solidFill>
              <a:latin typeface="Avenir Medium" panose="02000503020000020003" pitchFamily="2" charset="0"/>
              <a:ea typeface="Trebuchet MS"/>
              <a:cs typeface="Trebuchet MS"/>
              <a:sym typeface="Trebuchet MS"/>
            </a:endParaRPr>
          </a:p>
          <a:p>
            <a:endParaRPr lang="en-GB" sz="2400" dirty="0">
              <a:solidFill>
                <a:schemeClr val="bg1"/>
              </a:solidFill>
              <a:latin typeface="Avenir Medium" panose="02000503020000020003" pitchFamily="2" charset="0"/>
              <a:ea typeface="Trebuchet MS"/>
              <a:cs typeface="Trebuchet MS"/>
              <a:sym typeface="Trebuchet MS"/>
            </a:endParaRPr>
          </a:p>
          <a:p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C3E8E50A-D7B1-F548-8006-4A779DDAE92D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89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8DDA961-8006-BC46-A3AA-2EE1075D2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37" b="2674"/>
          <a:stretch/>
        </p:blipFill>
        <p:spPr>
          <a:xfrm>
            <a:off x="1336493" y="1353600"/>
            <a:ext cx="9519011" cy="550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8B09D8-5F7D-8A42-9B9F-741BD076A86F}"/>
              </a:ext>
            </a:extLst>
          </p:cNvPr>
          <p:cNvSpPr/>
          <p:nvPr/>
        </p:nvSpPr>
        <p:spPr>
          <a:xfrm>
            <a:off x="3151542" y="860252"/>
            <a:ext cx="588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venir Heavy" panose="02000503020000020003" pitchFamily="2" charset="0"/>
              </a:rPr>
              <a:t>Find out more at | </a:t>
            </a:r>
            <a:r>
              <a:rPr lang="en-GB" b="1" dirty="0" err="1">
                <a:latin typeface="Avenir Heavy" panose="02000503020000020003" pitchFamily="2" charset="0"/>
              </a:rPr>
              <a:t>christianityexplored.org</a:t>
            </a:r>
            <a:endParaRPr lang="en-GB" b="1" dirty="0">
              <a:effectLst/>
              <a:latin typeface="Avenir Heavy" panose="02000503020000020003" pitchFamily="2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CD47FC1-A202-3A4A-891B-D236227501B1}"/>
              </a:ext>
            </a:extLst>
          </p:cNvPr>
          <p:cNvSpPr/>
          <p:nvPr/>
        </p:nvSpPr>
        <p:spPr>
          <a:xfrm>
            <a:off x="3551274" y="23762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80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6B985F-79D6-9547-BF8B-61D20881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4" y="835330"/>
            <a:ext cx="7625149" cy="41779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F94C59-D1AC-544C-808E-8698F49D8CC9}"/>
              </a:ext>
            </a:extLst>
          </p:cNvPr>
          <p:cNvGrpSpPr/>
          <p:nvPr/>
        </p:nvGrpSpPr>
        <p:grpSpPr>
          <a:xfrm>
            <a:off x="8103433" y="835331"/>
            <a:ext cx="3822848" cy="3736670"/>
            <a:chOff x="8099366" y="613909"/>
            <a:chExt cx="3822848" cy="32594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B86243-DA32-8745-BA74-28DD600897FD}"/>
                </a:ext>
              </a:extLst>
            </p:cNvPr>
            <p:cNvGrpSpPr/>
            <p:nvPr/>
          </p:nvGrpSpPr>
          <p:grpSpPr>
            <a:xfrm>
              <a:off x="8099366" y="613909"/>
              <a:ext cx="3822848" cy="3259447"/>
              <a:chOff x="8071014" y="439249"/>
              <a:chExt cx="3822848" cy="32594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7CD2DF-1A71-1340-AF31-1494C3D71247}"/>
                  </a:ext>
                </a:extLst>
              </p:cNvPr>
              <p:cNvSpPr/>
              <p:nvPr/>
            </p:nvSpPr>
            <p:spPr>
              <a:xfrm>
                <a:off x="8288577" y="591487"/>
                <a:ext cx="3514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latin typeface="Avenir Heavy" panose="02000503020000020003" pitchFamily="2" charset="0"/>
                  </a:rPr>
                  <a:t>How To Purchase Further Material: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54DF572-4599-E348-90C5-4C3CED38CAC9}"/>
                  </a:ext>
                </a:extLst>
              </p:cNvPr>
              <p:cNvGrpSpPr/>
              <p:nvPr/>
            </p:nvGrpSpPr>
            <p:grpSpPr>
              <a:xfrm>
                <a:off x="8071014" y="439249"/>
                <a:ext cx="3822848" cy="3259447"/>
                <a:chOff x="7433026" y="693369"/>
                <a:chExt cx="3929386" cy="3982763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EF6B901-CBBF-3E41-A54A-04DB7AA62244}"/>
                    </a:ext>
                  </a:extLst>
                </p:cNvPr>
                <p:cNvSpPr/>
                <p:nvPr/>
              </p:nvSpPr>
              <p:spPr>
                <a:xfrm>
                  <a:off x="7591338" y="3376241"/>
                  <a:ext cx="3612761" cy="112823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latin typeface="Avenir Book" panose="02000503020000020003" pitchFamily="2" charset="0"/>
                      <a:hlinkClick r:id="rId3"/>
                    </a:rPr>
                    <a:t>https://www.thegoodbook.co.uk/outreach/cem/resource_type-digital-download/</a:t>
                  </a:r>
                  <a:endParaRPr lang="en-GB" dirty="0">
                    <a:latin typeface="Avenir Book" panose="02000503020000020003" pitchFamily="2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6B4D654-EF2E-3842-81E1-E1FF13691FDA}"/>
                    </a:ext>
                  </a:extLst>
                </p:cNvPr>
                <p:cNvSpPr/>
                <p:nvPr/>
              </p:nvSpPr>
              <p:spPr>
                <a:xfrm>
                  <a:off x="7433026" y="693369"/>
                  <a:ext cx="3929386" cy="3982763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  <a:prstDash val="lg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9B7A2"/>
                    </a:solidFill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CC88BC-ADE4-9E44-877D-768D64502C84}"/>
                </a:ext>
              </a:extLst>
            </p:cNvPr>
            <p:cNvSpPr/>
            <p:nvPr/>
          </p:nvSpPr>
          <p:spPr>
            <a:xfrm>
              <a:off x="8253386" y="1384468"/>
              <a:ext cx="3514808" cy="128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Avenir Book" panose="02000503020000020003" pitchFamily="2" charset="0"/>
                </a:rPr>
                <a:t>You can purchase all of our content such as the leader guides, the video content and </a:t>
              </a:r>
              <a:r>
                <a:rPr lang="en-GB">
                  <a:latin typeface="Avenir Book" panose="02000503020000020003" pitchFamily="2" charset="0"/>
                </a:rPr>
                <a:t>more from </a:t>
              </a:r>
              <a:r>
                <a:rPr lang="en-GB" dirty="0">
                  <a:latin typeface="Avenir Book" panose="02000503020000020003" pitchFamily="2" charset="0"/>
                </a:rPr>
                <a:t>the Good Book Company: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504763-8A50-7142-862F-E1B3762CE9FF}"/>
              </a:ext>
            </a:extLst>
          </p:cNvPr>
          <p:cNvSpPr txBox="1"/>
          <p:nvPr/>
        </p:nvSpPr>
        <p:spPr>
          <a:xfrm>
            <a:off x="324264" y="246580"/>
            <a:ext cx="3908689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venir Light" panose="020B0402020203020204" pitchFamily="34" charset="77"/>
              </a:rPr>
              <a:t>*delete slide before running course*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9BF74E1-989B-064D-B0B2-D13C8C961952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865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p19">
            <a:extLst>
              <a:ext uri="{FF2B5EF4-FFF2-40B4-BE49-F238E27FC236}">
                <a16:creationId xmlns:a16="http://schemas.microsoft.com/office/drawing/2014/main" id="{53A7304D-1B62-7740-8600-3608E6E1D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658" y="1117918"/>
            <a:ext cx="5764641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9"/>
              <a:buFont typeface="Trebuchet MS"/>
              <a:buNone/>
            </a:pPr>
            <a:r>
              <a:rPr lang="en-GB" sz="3200" b="1" dirty="0"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SERIES OVERVIEW</a:t>
            </a:r>
            <a:endParaRPr sz="4000" b="1" dirty="0">
              <a:latin typeface="Avenir Black" panose="02000503020000020003" pitchFamily="2" charset="0"/>
            </a:endParaRPr>
          </a:p>
        </p:txBody>
      </p:sp>
      <p:sp>
        <p:nvSpPr>
          <p:cNvPr id="6" name="Google Shape;126;p19">
            <a:extLst>
              <a:ext uri="{FF2B5EF4-FFF2-40B4-BE49-F238E27FC236}">
                <a16:creationId xmlns:a16="http://schemas.microsoft.com/office/drawing/2014/main" id="{6597FBC7-5AAB-4343-BC7D-3CADC685136A}"/>
              </a:ext>
            </a:extLst>
          </p:cNvPr>
          <p:cNvSpPr txBox="1">
            <a:spLocks/>
          </p:cNvSpPr>
          <p:nvPr/>
        </p:nvSpPr>
        <p:spPr>
          <a:xfrm>
            <a:off x="2337510" y="1711506"/>
            <a:ext cx="3750468" cy="36692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1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Good News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0" indent="0">
              <a:lnSpc>
                <a:spcPct val="150000"/>
              </a:lnSpc>
              <a:spcBef>
                <a:spcPts val="703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2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Identity </a:t>
            </a:r>
          </a:p>
          <a:p>
            <a:pPr marL="0" indent="0">
              <a:lnSpc>
                <a:spcPct val="150000"/>
              </a:lnSpc>
              <a:spcBef>
                <a:spcPts val="703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3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Sin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0" indent="0">
              <a:lnSpc>
                <a:spcPct val="150000"/>
              </a:lnSpc>
              <a:spcBef>
                <a:spcPts val="703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4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The Cross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50000"/>
              </a:lnSpc>
              <a:spcBef>
                <a:spcPts val="703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5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Resurrection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Google Shape;127;p19">
            <a:extLst>
              <a:ext uri="{FF2B5EF4-FFF2-40B4-BE49-F238E27FC236}">
                <a16:creationId xmlns:a16="http://schemas.microsoft.com/office/drawing/2014/main" id="{226BFF24-8E43-0A45-BC55-9BC60E94B88D}"/>
              </a:ext>
            </a:extLst>
          </p:cNvPr>
          <p:cNvSpPr/>
          <p:nvPr/>
        </p:nvSpPr>
        <p:spPr>
          <a:xfrm>
            <a:off x="6685841" y="1810494"/>
            <a:ext cx="4833059" cy="32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A1B33"/>
              </a:buClr>
              <a:buSzPts val="2812"/>
            </a:pPr>
            <a:r>
              <a:rPr lang="en-GB" sz="2800" dirty="0">
                <a:solidFill>
                  <a:srgbClr val="0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6 | </a:t>
            </a:r>
            <a:r>
              <a:rPr lang="en-GB" sz="2800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Grace</a:t>
            </a:r>
            <a:endParaRPr sz="28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160729" marR="0" lvl="1" algn="l" rtl="0">
              <a:lnSpc>
                <a:spcPct val="130000"/>
              </a:lnSpc>
              <a:spcBef>
                <a:spcPts val="703"/>
              </a:spcBef>
              <a:spcAft>
                <a:spcPts val="0"/>
              </a:spcAft>
              <a:buClr>
                <a:srgbClr val="BA1B33"/>
              </a:buClr>
              <a:buSzPts val="1968"/>
            </a:pPr>
            <a:r>
              <a:rPr lang="en-GB" sz="2800" u="none" strike="noStrike" cap="none" dirty="0">
                <a:solidFill>
                  <a:srgbClr val="5C5C5C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		- The Sower</a:t>
            </a:r>
            <a:endParaRPr sz="2800" u="none" strike="noStrike" cap="none" dirty="0">
              <a:solidFill>
                <a:srgbClr val="5C5C5C"/>
              </a:solidFill>
              <a:latin typeface="Avenir Book" panose="02000503020000020003" pitchFamily="2" charset="0"/>
              <a:ea typeface="Trebuchet MS"/>
              <a:cs typeface="Trebuchet MS"/>
              <a:sym typeface="Trebuchet MS"/>
            </a:endParaRPr>
          </a:p>
          <a:p>
            <a:pPr marL="160729" marR="0" lvl="1" algn="l" rtl="0">
              <a:lnSpc>
                <a:spcPct val="130000"/>
              </a:lnSpc>
              <a:spcBef>
                <a:spcPts val="703"/>
              </a:spcBef>
              <a:spcAft>
                <a:spcPts val="0"/>
              </a:spcAft>
              <a:buClr>
                <a:srgbClr val="BA1B33"/>
              </a:buClr>
              <a:buSzPts val="1968"/>
            </a:pPr>
            <a:r>
              <a:rPr lang="en-GB" sz="2800" u="none" strike="noStrike" cap="none" dirty="0">
                <a:solidFill>
                  <a:srgbClr val="5C5C5C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		- James and John</a:t>
            </a:r>
            <a:endParaRPr sz="2800" dirty="0">
              <a:latin typeface="Avenir Book" panose="02000503020000020003" pitchFamily="2" charset="0"/>
            </a:endParaRPr>
          </a:p>
          <a:p>
            <a:pPr marL="160729" marR="0" lvl="1" algn="l" rtl="0">
              <a:lnSpc>
                <a:spcPct val="130000"/>
              </a:lnSpc>
              <a:spcBef>
                <a:spcPts val="703"/>
              </a:spcBef>
              <a:spcAft>
                <a:spcPts val="0"/>
              </a:spcAft>
              <a:buClr>
                <a:srgbClr val="BA1B33"/>
              </a:buClr>
              <a:buSzPts val="1968"/>
            </a:pPr>
            <a:r>
              <a:rPr lang="en-GB" sz="2800" u="none" strike="noStrike" cap="none" dirty="0">
                <a:solidFill>
                  <a:srgbClr val="5C5C5C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		- Herod</a:t>
            </a:r>
            <a:endParaRPr sz="2800" dirty="0">
              <a:latin typeface="Avenir Book" panose="02000503020000020003" pitchFamily="2" charset="0"/>
            </a:endParaRPr>
          </a:p>
          <a:p>
            <a:pPr marR="0" lvl="0" algn="l" rtl="0">
              <a:lnSpc>
                <a:spcPct val="130000"/>
              </a:lnSpc>
              <a:spcBef>
                <a:spcPts val="703"/>
              </a:spcBef>
              <a:spcAft>
                <a:spcPts val="0"/>
              </a:spcAft>
              <a:buClr>
                <a:srgbClr val="BA1B33"/>
              </a:buClr>
              <a:buSzPts val="2812"/>
            </a:pPr>
            <a:r>
              <a:rPr lang="en-GB" sz="2800" dirty="0">
                <a:solidFill>
                  <a:srgbClr val="0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7 | </a:t>
            </a:r>
            <a:r>
              <a:rPr lang="en-GB" sz="2800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Come and Die</a:t>
            </a:r>
            <a:endParaRPr sz="28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6FC717C-C79D-DA49-BBE9-5A854E9A6CB3}"/>
              </a:ext>
            </a:extLst>
          </p:cNvPr>
          <p:cNvSpPr/>
          <p:nvPr/>
        </p:nvSpPr>
        <p:spPr>
          <a:xfrm>
            <a:off x="10633" y="0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BA768F1-5BC1-1746-9283-5B85B10DE3B1}"/>
              </a:ext>
            </a:extLst>
          </p:cNvPr>
          <p:cNvSpPr/>
          <p:nvPr/>
        </p:nvSpPr>
        <p:spPr>
          <a:xfrm>
            <a:off x="-13338" y="6009629"/>
            <a:ext cx="12218675" cy="848371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BA1B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5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CFC7F82E-120D-E940-A9DB-E8FDB98BA325}"/>
              </a:ext>
            </a:extLst>
          </p:cNvPr>
          <p:cNvSpPr/>
          <p:nvPr/>
        </p:nvSpPr>
        <p:spPr>
          <a:xfrm>
            <a:off x="-13338" y="6009629"/>
            <a:ext cx="12218675" cy="848371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BA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Google Shape;126;p19">
            <a:extLst>
              <a:ext uri="{FF2B5EF4-FFF2-40B4-BE49-F238E27FC236}">
                <a16:creationId xmlns:a16="http://schemas.microsoft.com/office/drawing/2014/main" id="{0AC5F262-58E1-4447-9682-6EC1664BCA6F}"/>
              </a:ext>
            </a:extLst>
          </p:cNvPr>
          <p:cNvSpPr txBox="1">
            <a:spLocks/>
          </p:cNvSpPr>
          <p:nvPr/>
        </p:nvSpPr>
        <p:spPr>
          <a:xfrm>
            <a:off x="2337510" y="1711506"/>
            <a:ext cx="3750468" cy="36692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Medium" panose="02000503020000020003" pitchFamily="2" charset="0"/>
                <a:ea typeface="Trebuchet MS"/>
                <a:cs typeface="Trebuchet MS"/>
                <a:sym typeface="Trebuchet MS"/>
              </a:rPr>
              <a:t>Session 1 | </a:t>
            </a:r>
            <a:r>
              <a:rPr lang="en-GB" dirty="0">
                <a:solidFill>
                  <a:srgbClr val="C00000"/>
                </a:solidFill>
                <a:latin typeface="Avenir Medium" panose="02000503020000020003" pitchFamily="2" charset="0"/>
                <a:ea typeface="Trebuchet MS"/>
                <a:cs typeface="Trebuchet MS"/>
                <a:sym typeface="Trebuchet MS"/>
              </a:rPr>
              <a:t>Good News</a:t>
            </a:r>
            <a:endParaRPr lang="en-GB" sz="2400" dirty="0">
              <a:solidFill>
                <a:srgbClr val="C00000"/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150000"/>
              </a:lnSpc>
              <a:spcBef>
                <a:spcPts val="703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2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Identity </a:t>
            </a:r>
          </a:p>
          <a:p>
            <a:pPr marL="0" indent="0">
              <a:lnSpc>
                <a:spcPct val="150000"/>
              </a:lnSpc>
              <a:spcBef>
                <a:spcPts val="703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3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Sin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0" indent="0">
              <a:lnSpc>
                <a:spcPct val="150000"/>
              </a:lnSpc>
              <a:spcBef>
                <a:spcPts val="703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4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The Cross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50000"/>
              </a:lnSpc>
              <a:spcBef>
                <a:spcPts val="703"/>
              </a:spcBef>
              <a:buClr>
                <a:srgbClr val="C00000"/>
              </a:buClr>
              <a:buSzPts val="2812"/>
              <a:buNone/>
            </a:pPr>
            <a:r>
              <a:rPr lang="en-GB" dirty="0"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5 | </a:t>
            </a:r>
            <a:r>
              <a:rPr lang="en-GB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Resurrection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Google Shape;127;p19">
            <a:extLst>
              <a:ext uri="{FF2B5EF4-FFF2-40B4-BE49-F238E27FC236}">
                <a16:creationId xmlns:a16="http://schemas.microsoft.com/office/drawing/2014/main" id="{FB85D9A7-096D-4A4E-966A-8141338B1608}"/>
              </a:ext>
            </a:extLst>
          </p:cNvPr>
          <p:cNvSpPr/>
          <p:nvPr/>
        </p:nvSpPr>
        <p:spPr>
          <a:xfrm>
            <a:off x="6685841" y="1810494"/>
            <a:ext cx="4833059" cy="32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A1B33"/>
              </a:buClr>
              <a:buSzPts val="2812"/>
            </a:pPr>
            <a:r>
              <a:rPr lang="en-GB" sz="2800" dirty="0">
                <a:solidFill>
                  <a:srgbClr val="0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6 | </a:t>
            </a:r>
            <a:r>
              <a:rPr lang="en-GB" sz="2800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Grace</a:t>
            </a:r>
            <a:endParaRPr sz="28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160729" marR="0" lvl="1" algn="l" rtl="0">
              <a:lnSpc>
                <a:spcPct val="130000"/>
              </a:lnSpc>
              <a:spcBef>
                <a:spcPts val="703"/>
              </a:spcBef>
              <a:spcAft>
                <a:spcPts val="0"/>
              </a:spcAft>
              <a:buClr>
                <a:srgbClr val="BA1B33"/>
              </a:buClr>
              <a:buSzPts val="1968"/>
            </a:pPr>
            <a:r>
              <a:rPr lang="en-GB" sz="2800" u="none" strike="noStrike" cap="none" dirty="0">
                <a:solidFill>
                  <a:srgbClr val="5C5C5C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		- The Sower</a:t>
            </a:r>
            <a:endParaRPr sz="2800" u="none" strike="noStrike" cap="none" dirty="0">
              <a:solidFill>
                <a:srgbClr val="5C5C5C"/>
              </a:solidFill>
              <a:latin typeface="Avenir Book" panose="02000503020000020003" pitchFamily="2" charset="0"/>
              <a:ea typeface="Trebuchet MS"/>
              <a:cs typeface="Trebuchet MS"/>
              <a:sym typeface="Trebuchet MS"/>
            </a:endParaRPr>
          </a:p>
          <a:p>
            <a:pPr marL="160729" marR="0" lvl="1" algn="l" rtl="0">
              <a:lnSpc>
                <a:spcPct val="130000"/>
              </a:lnSpc>
              <a:spcBef>
                <a:spcPts val="703"/>
              </a:spcBef>
              <a:spcAft>
                <a:spcPts val="0"/>
              </a:spcAft>
              <a:buClr>
                <a:srgbClr val="BA1B33"/>
              </a:buClr>
              <a:buSzPts val="1968"/>
            </a:pPr>
            <a:r>
              <a:rPr lang="en-GB" sz="2800" u="none" strike="noStrike" cap="none" dirty="0">
                <a:solidFill>
                  <a:srgbClr val="5C5C5C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		- James and John</a:t>
            </a:r>
            <a:endParaRPr sz="2800" dirty="0">
              <a:latin typeface="Avenir Book" panose="02000503020000020003" pitchFamily="2" charset="0"/>
            </a:endParaRPr>
          </a:p>
          <a:p>
            <a:pPr marL="160729" marR="0" lvl="1" algn="l" rtl="0">
              <a:lnSpc>
                <a:spcPct val="130000"/>
              </a:lnSpc>
              <a:spcBef>
                <a:spcPts val="703"/>
              </a:spcBef>
              <a:spcAft>
                <a:spcPts val="0"/>
              </a:spcAft>
              <a:buClr>
                <a:srgbClr val="BA1B33"/>
              </a:buClr>
              <a:buSzPts val="1968"/>
            </a:pPr>
            <a:r>
              <a:rPr lang="en-GB" sz="2800" u="none" strike="noStrike" cap="none" dirty="0">
                <a:solidFill>
                  <a:srgbClr val="5C5C5C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		- Herod</a:t>
            </a:r>
            <a:endParaRPr sz="2800" dirty="0">
              <a:latin typeface="Avenir Book" panose="02000503020000020003" pitchFamily="2" charset="0"/>
            </a:endParaRPr>
          </a:p>
          <a:p>
            <a:pPr marR="0" lvl="0" algn="l" rtl="0">
              <a:lnSpc>
                <a:spcPct val="130000"/>
              </a:lnSpc>
              <a:spcBef>
                <a:spcPts val="703"/>
              </a:spcBef>
              <a:spcAft>
                <a:spcPts val="0"/>
              </a:spcAft>
              <a:buClr>
                <a:srgbClr val="BA1B33"/>
              </a:buClr>
              <a:buSzPts val="2812"/>
            </a:pPr>
            <a:r>
              <a:rPr lang="en-GB" sz="2800" dirty="0">
                <a:solidFill>
                  <a:srgbClr val="0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Session 7 | </a:t>
            </a:r>
            <a:r>
              <a:rPr lang="en-GB" sz="2800" dirty="0">
                <a:solidFill>
                  <a:srgbClr val="C00000"/>
                </a:solidFill>
                <a:latin typeface="Avenir Book" panose="02000503020000020003" pitchFamily="2" charset="0"/>
                <a:ea typeface="Trebuchet MS"/>
                <a:cs typeface="Trebuchet MS"/>
                <a:sym typeface="Trebuchet MS"/>
              </a:rPr>
              <a:t>Come and Die</a:t>
            </a:r>
            <a:endParaRPr sz="28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16" name="Google Shape;125;p19">
            <a:extLst>
              <a:ext uri="{FF2B5EF4-FFF2-40B4-BE49-F238E27FC236}">
                <a16:creationId xmlns:a16="http://schemas.microsoft.com/office/drawing/2014/main" id="{8582C9C0-CD2C-0641-A1FC-12341BA48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658" y="1117918"/>
            <a:ext cx="5764641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9"/>
              <a:buFont typeface="Trebuchet MS"/>
              <a:buNone/>
            </a:pPr>
            <a:r>
              <a:rPr lang="en-GB" sz="3200" b="1" dirty="0"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SERIES OVERVIEW</a:t>
            </a:r>
            <a:endParaRPr sz="4000" b="1" dirty="0">
              <a:latin typeface="Avenir Black" panose="02000503020000020003" pitchFamily="2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25E5AB1-3A6C-FD4A-952D-1E7A12C4E967}"/>
              </a:ext>
            </a:extLst>
          </p:cNvPr>
          <p:cNvSpPr/>
          <p:nvPr/>
        </p:nvSpPr>
        <p:spPr>
          <a:xfrm>
            <a:off x="10633" y="0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82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2BA337C0-6CA5-1444-8A3F-8523AB9CA049}"/>
              </a:ext>
            </a:extLst>
          </p:cNvPr>
          <p:cNvSpPr/>
          <p:nvPr/>
        </p:nvSpPr>
        <p:spPr>
          <a:xfrm>
            <a:off x="0" y="5638800"/>
            <a:ext cx="12192000" cy="121920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42C36-9165-5043-A888-2F54A9C38E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BA1B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9B2AAB1-3B85-4542-847F-7F6B83C83A75}"/>
              </a:ext>
            </a:extLst>
          </p:cNvPr>
          <p:cNvSpPr/>
          <p:nvPr/>
        </p:nvSpPr>
        <p:spPr>
          <a:xfrm>
            <a:off x="0" y="6009630"/>
            <a:ext cx="12192000" cy="84837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Google Shape;103;p16">
            <a:extLst>
              <a:ext uri="{FF2B5EF4-FFF2-40B4-BE49-F238E27FC236}">
                <a16:creationId xmlns:a16="http://schemas.microsoft.com/office/drawing/2014/main" id="{79E57260-2D2C-5642-808C-F4A984BECDB7}"/>
              </a:ext>
            </a:extLst>
          </p:cNvPr>
          <p:cNvSpPr/>
          <p:nvPr/>
        </p:nvSpPr>
        <p:spPr>
          <a:xfrm>
            <a:off x="440245" y="1073669"/>
            <a:ext cx="3758289" cy="308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12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2812" dirty="0">
              <a:solidFill>
                <a:srgbClr val="BA1B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2812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GB" sz="2812" b="1" dirty="0">
                <a:solidFill>
                  <a:schemeClr val="bg1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EXPLORE</a:t>
            </a:r>
          </a:p>
          <a:p>
            <a:pPr marL="0" marR="0" lvl="0" indent="0" algn="r" rtl="0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2812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GB" sz="2812" b="1" dirty="0">
                <a:solidFill>
                  <a:schemeClr val="bg1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LISTEN</a:t>
            </a:r>
            <a:endParaRPr lang="en-GB" sz="2812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2812" b="1" dirty="0">
                <a:solidFill>
                  <a:schemeClr val="bg1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DISCUSS</a:t>
            </a:r>
          </a:p>
          <a:p>
            <a:pPr marL="0" marR="0" lvl="0" indent="0" algn="r" rtl="0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2812" b="1" dirty="0">
                <a:solidFill>
                  <a:schemeClr val="bg1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FOLLOW 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B9FFC-35B4-9D4A-A435-CD03155C02BC}"/>
              </a:ext>
            </a:extLst>
          </p:cNvPr>
          <p:cNvSpPr txBox="1"/>
          <p:nvPr/>
        </p:nvSpPr>
        <p:spPr>
          <a:xfrm>
            <a:off x="4638779" y="1573078"/>
            <a:ext cx="74126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venir Medium" panose="02000503020000020003" pitchFamily="2" charset="0"/>
                <a:ea typeface="Trebuchet MS"/>
                <a:cs typeface="Trebuchet MS"/>
                <a:sym typeface="Trebuchet MS"/>
              </a:rPr>
              <a:t>20 Minutes Bible Study Discussion</a:t>
            </a:r>
          </a:p>
          <a:p>
            <a:endParaRPr lang="en-US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venir Medium" panose="02000503020000020003" pitchFamily="2" charset="0"/>
                <a:ea typeface="Trebuchet MS"/>
                <a:cs typeface="Trebuchet MS"/>
                <a:sym typeface="Trebuchet MS"/>
              </a:rPr>
              <a:t>20 Minutes Bible Talk/Video</a:t>
            </a:r>
          </a:p>
          <a:p>
            <a:endParaRPr lang="en-GB" sz="2400" dirty="0">
              <a:solidFill>
                <a:schemeClr val="bg1"/>
              </a:solidFill>
              <a:latin typeface="Avenir Medium" panose="02000503020000020003" pitchFamily="2" charset="0"/>
              <a:ea typeface="Trebuchet MS"/>
              <a:cs typeface="Trebuchet MS"/>
              <a:sym typeface="Trebuchet MS"/>
            </a:endParaRPr>
          </a:p>
          <a:p>
            <a:r>
              <a:rPr lang="en-GB" sz="2400" dirty="0">
                <a:solidFill>
                  <a:schemeClr val="bg1"/>
                </a:solidFill>
                <a:latin typeface="Avenir Medium" panose="02000503020000020003" pitchFamily="2" charset="0"/>
                <a:ea typeface="Trebuchet MS"/>
                <a:cs typeface="Trebuchet MS"/>
                <a:sym typeface="Trebuchet MS"/>
              </a:rPr>
              <a:t>20 Minutes Talk Through the Session</a:t>
            </a:r>
          </a:p>
          <a:p>
            <a:endParaRPr lang="en-GB" sz="2400" dirty="0">
              <a:solidFill>
                <a:schemeClr val="bg1"/>
              </a:solidFill>
              <a:latin typeface="Avenir Medium" panose="02000503020000020003" pitchFamily="2" charset="0"/>
              <a:ea typeface="Trebuchet MS"/>
              <a:cs typeface="Trebuchet MS"/>
              <a:sym typeface="Trebuchet MS"/>
            </a:endParaRPr>
          </a:p>
          <a:p>
            <a:r>
              <a:rPr lang="en-GB" sz="2400" dirty="0">
                <a:solidFill>
                  <a:schemeClr val="bg1"/>
                </a:solidFill>
                <a:latin typeface="Avenir Medium" panose="02000503020000020003" pitchFamily="2" charset="0"/>
              </a:rPr>
              <a:t>Read Some of Mark For Yourself</a:t>
            </a:r>
            <a:endParaRPr lang="en-GB" sz="2400" dirty="0">
              <a:solidFill>
                <a:schemeClr val="bg1"/>
              </a:solidFill>
              <a:latin typeface="Avenir Medium" panose="02000503020000020003" pitchFamily="2" charset="0"/>
              <a:ea typeface="Trebuchet MS"/>
              <a:cs typeface="Trebuchet MS"/>
              <a:sym typeface="Trebuchet MS"/>
            </a:endParaRPr>
          </a:p>
          <a:p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BF64988-F79A-7447-ADC8-5EC3AC17A57D}"/>
              </a:ext>
            </a:extLst>
          </p:cNvPr>
          <p:cNvSpPr/>
          <p:nvPr/>
        </p:nvSpPr>
        <p:spPr>
          <a:xfrm>
            <a:off x="7102550" y="6011205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23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F51669-A619-3E40-8D8A-8BBBAA294B2C}"/>
              </a:ext>
            </a:extLst>
          </p:cNvPr>
          <p:cNvSpPr/>
          <p:nvPr/>
        </p:nvSpPr>
        <p:spPr>
          <a:xfrm>
            <a:off x="0" y="0"/>
            <a:ext cx="12192000" cy="3229929"/>
          </a:xfrm>
          <a:prstGeom prst="rect">
            <a:avLst/>
          </a:prstGeom>
          <a:blipFill>
            <a:blip r:embed="rId2" cstate="print"/>
            <a:stretch>
              <a:fillRect t="-40106" b="-104494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CCE0E4A-E49C-E048-9EDE-11D92749A12B}"/>
              </a:ext>
            </a:extLst>
          </p:cNvPr>
          <p:cNvSpPr txBox="1"/>
          <p:nvPr/>
        </p:nvSpPr>
        <p:spPr>
          <a:xfrm>
            <a:off x="1119822" y="767673"/>
            <a:ext cx="995235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864360" algn="l"/>
                <a:tab pos="4144645" algn="l"/>
              </a:tabLst>
            </a:pPr>
            <a:r>
              <a:rPr lang="en-GB" sz="6000" b="1" spc="325" dirty="0">
                <a:solidFill>
                  <a:srgbClr val="FFFFFF"/>
                </a:solidFill>
                <a:latin typeface="Avenir Heavy" panose="02000503020000020003" pitchFamily="2" charset="0"/>
                <a:cs typeface="Avenir"/>
              </a:rPr>
              <a:t>WAYS YOU CAN READ ALONG WITH US</a:t>
            </a:r>
            <a:endParaRPr sz="6000" b="1" dirty="0">
              <a:latin typeface="Avenir Heavy" panose="02000503020000020003" pitchFamily="2" charset="0"/>
              <a:cs typeface="Avenir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205ACC-10D4-9643-88EF-047A1AD9DDFF}"/>
              </a:ext>
            </a:extLst>
          </p:cNvPr>
          <p:cNvGrpSpPr/>
          <p:nvPr/>
        </p:nvGrpSpPr>
        <p:grpSpPr>
          <a:xfrm>
            <a:off x="-632651" y="3734195"/>
            <a:ext cx="5764641" cy="781382"/>
            <a:chOff x="0" y="2767604"/>
            <a:chExt cx="5764641" cy="781382"/>
          </a:xfrm>
        </p:grpSpPr>
        <p:sp>
          <p:nvSpPr>
            <p:cNvPr id="11" name="Google Shape;125;p19">
              <a:extLst>
                <a:ext uri="{FF2B5EF4-FFF2-40B4-BE49-F238E27FC236}">
                  <a16:creationId xmlns:a16="http://schemas.microsoft.com/office/drawing/2014/main" id="{D78DC862-32B7-6042-82A4-686DD105E27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767604"/>
              <a:ext cx="5764641" cy="53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chemeClr val="dk1"/>
                </a:buClr>
                <a:buSzPts val="809"/>
                <a:buFont typeface="Trebuchet MS"/>
                <a:buNone/>
              </a:pPr>
              <a:r>
                <a:rPr lang="en-GB" sz="3200" b="1" dirty="0">
                  <a:latin typeface="Avenir Heavy" panose="02000503020000020003" pitchFamily="2" charset="0"/>
                  <a:sym typeface="Trebuchet MS"/>
                </a:rPr>
                <a:t>BibleGateway </a:t>
              </a:r>
              <a:endParaRPr lang="en-GB" sz="4000" b="1" dirty="0">
                <a:latin typeface="Avenir Heavy" panose="02000503020000020003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4A2DEE-8D41-5B41-A519-53F9E95D90D9}"/>
                </a:ext>
              </a:extLst>
            </p:cNvPr>
            <p:cNvSpPr/>
            <p:nvPr/>
          </p:nvSpPr>
          <p:spPr>
            <a:xfrm>
              <a:off x="1493850" y="3179654"/>
              <a:ext cx="2673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latin typeface="Avenir Book" panose="02000503020000020003" pitchFamily="2" charset="0"/>
                  <a:ea typeface="Arial"/>
                  <a:cs typeface="Arial"/>
                  <a:sym typeface="Arial"/>
                  <a:hlinkClick r:id="rId3"/>
                </a:rPr>
                <a:t>www.biblegateway.com</a:t>
              </a:r>
              <a:r>
                <a:rPr lang="en-GB" dirty="0">
                  <a:latin typeface="Avenir Book" panose="02000503020000020003" pitchFamily="2" charset="0"/>
                  <a:ea typeface="Arial"/>
                  <a:cs typeface="Arial"/>
                  <a:sym typeface="Arial"/>
                </a:rPr>
                <a:t> </a:t>
              </a:r>
              <a:endParaRPr lang="en-GB" dirty="0">
                <a:latin typeface="Avenir Book" panose="02000503020000020003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D2987-CD89-8345-9F47-95363483F10D}"/>
              </a:ext>
            </a:extLst>
          </p:cNvPr>
          <p:cNvSpPr/>
          <p:nvPr/>
        </p:nvSpPr>
        <p:spPr>
          <a:xfrm>
            <a:off x="861199" y="5263888"/>
            <a:ext cx="3882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latin typeface="Avenir Light" panose="020B0402020203020204" pitchFamily="34" charset="77"/>
                <a:ea typeface="Calibri"/>
                <a:cs typeface="Calibri"/>
                <a:sym typeface="Calibri"/>
                <a:hlinkClick r:id="rId4"/>
              </a:rPr>
              <a:t>www.youversion.com</a:t>
            </a:r>
            <a:r>
              <a:rPr lang="en-GB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or available at </a:t>
            </a:r>
          </a:p>
          <a:p>
            <a:pPr lvl="0"/>
            <a:r>
              <a:rPr lang="en-GB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App Store</a:t>
            </a:r>
            <a:endParaRPr lang="en-GB" dirty="0">
              <a:latin typeface="Avenir Light" panose="020B0402020203020204" pitchFamily="34" charset="77"/>
            </a:endParaRPr>
          </a:p>
        </p:txBody>
      </p:sp>
      <p:sp>
        <p:nvSpPr>
          <p:cNvPr id="14" name="Google Shape;125;p19">
            <a:extLst>
              <a:ext uri="{FF2B5EF4-FFF2-40B4-BE49-F238E27FC236}">
                <a16:creationId xmlns:a16="http://schemas.microsoft.com/office/drawing/2014/main" id="{FFFAE4B3-8610-884B-B68C-16C39730F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37" y="4870172"/>
            <a:ext cx="5764641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9"/>
              <a:buFont typeface="Trebuchet MS"/>
              <a:buNone/>
            </a:pPr>
            <a:r>
              <a:rPr lang="en-GB" sz="3200" b="1" dirty="0">
                <a:latin typeface="Avenir Heavy" panose="02000503020000020003" pitchFamily="2" charset="0"/>
                <a:ea typeface="Trebuchet MS"/>
                <a:cs typeface="Trebuchet MS"/>
                <a:sym typeface="Trebuchet MS"/>
              </a:rPr>
              <a:t>YouVersion Bible App </a:t>
            </a:r>
            <a:endParaRPr sz="4000" b="1" dirty="0">
              <a:latin typeface="Avenir Heavy" panose="02000503020000020003" pitchFamily="2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017F6D6-F4A2-DF4F-ADE1-8A9816C4C6E6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52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37B8-7661-024A-B016-E6E49711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6FEE-E3DE-F846-9A0D-DC37F7FA4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0AFF35D-639C-3642-942B-E3D9F4487042}"/>
              </a:ext>
            </a:extLst>
          </p:cNvPr>
          <p:cNvSpPr/>
          <p:nvPr/>
        </p:nvSpPr>
        <p:spPr>
          <a:xfrm>
            <a:off x="0" y="-2439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BA1B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0D44C38-7C41-E84C-BC71-8C5E49258C79}"/>
              </a:ext>
            </a:extLst>
          </p:cNvPr>
          <p:cNvSpPr/>
          <p:nvPr/>
        </p:nvSpPr>
        <p:spPr>
          <a:xfrm>
            <a:off x="0" y="6012780"/>
            <a:ext cx="12192000" cy="84522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Google Shape;140;p21">
            <a:extLst>
              <a:ext uri="{FF2B5EF4-FFF2-40B4-BE49-F238E27FC236}">
                <a16:creationId xmlns:a16="http://schemas.microsoft.com/office/drawing/2014/main" id="{8E79F45E-E504-494A-BAB6-A2DEE5C64B07}"/>
              </a:ext>
            </a:extLst>
          </p:cNvPr>
          <p:cNvSpPr txBox="1"/>
          <p:nvPr/>
        </p:nvSpPr>
        <p:spPr>
          <a:xfrm>
            <a:off x="1714919" y="2500430"/>
            <a:ext cx="8762161" cy="98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cap="small" dirty="0">
                <a:solidFill>
                  <a:schemeClr val="bg1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5400" b="1" cap="small" dirty="0">
                <a:solidFill>
                  <a:schemeClr val="bg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</a:t>
            </a:r>
            <a:r>
              <a:rPr lang="en-GB" sz="5400" cap="small" dirty="0">
                <a:solidFill>
                  <a:schemeClr val="bg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GOOD NEWS</a:t>
            </a:r>
            <a:endParaRPr sz="20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00C7635-FE5C-0543-9312-A3F6F1D7CB12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77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0;p21">
            <a:extLst>
              <a:ext uri="{FF2B5EF4-FFF2-40B4-BE49-F238E27FC236}">
                <a16:creationId xmlns:a16="http://schemas.microsoft.com/office/drawing/2014/main" id="{944EB8D9-3B9F-6D4B-AFD4-AC0F05AA4C21}"/>
              </a:ext>
            </a:extLst>
          </p:cNvPr>
          <p:cNvSpPr txBox="1"/>
          <p:nvPr/>
        </p:nvSpPr>
        <p:spPr>
          <a:xfrm>
            <a:off x="201168" y="182881"/>
            <a:ext cx="5586145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cap="small" dirty="0">
                <a:solidFill>
                  <a:srgbClr val="C00000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3200" b="1" cap="small" dirty="0">
                <a:solidFill>
                  <a:srgbClr val="C00000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</a:t>
            </a:r>
            <a:r>
              <a:rPr lang="en-GB" sz="3200" cap="small" dirty="0">
                <a:solidFill>
                  <a:srgbClr val="C00000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GOOD NEWS</a:t>
            </a:r>
            <a:endParaRPr sz="11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CBF2-FB94-3046-9322-2E8CD3A799DF}"/>
              </a:ext>
            </a:extLst>
          </p:cNvPr>
          <p:cNvSpPr/>
          <p:nvPr/>
        </p:nvSpPr>
        <p:spPr>
          <a:xfrm>
            <a:off x="1098057" y="2391199"/>
            <a:ext cx="7641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What’s your name and what made you come on Christianity Explored?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7EC997-8EA4-034F-8AF8-239262717592}"/>
              </a:ext>
            </a:extLst>
          </p:cNvPr>
          <p:cNvSpPr/>
          <p:nvPr/>
        </p:nvSpPr>
        <p:spPr>
          <a:xfrm>
            <a:off x="1098057" y="3599928"/>
            <a:ext cx="585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What’s the best news you’ve ever heard?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5CBD9-647F-2E4E-97DE-C7D6D04186E4}"/>
              </a:ext>
            </a:extLst>
          </p:cNvPr>
          <p:cNvSpPr/>
          <p:nvPr/>
        </p:nvSpPr>
        <p:spPr>
          <a:xfrm>
            <a:off x="1098057" y="1370423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EXPLORE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765FC-7C2A-4445-8E9A-591C6C25801F}"/>
              </a:ext>
            </a:extLst>
          </p:cNvPr>
          <p:cNvCxnSpPr/>
          <p:nvPr/>
        </p:nvCxnSpPr>
        <p:spPr>
          <a:xfrm>
            <a:off x="1212357" y="1828800"/>
            <a:ext cx="66362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object 6">
            <a:extLst>
              <a:ext uri="{FF2B5EF4-FFF2-40B4-BE49-F238E27FC236}">
                <a16:creationId xmlns:a16="http://schemas.microsoft.com/office/drawing/2014/main" id="{E7043A57-1E90-094D-BF01-4DC33C322074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52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0;p21">
            <a:extLst>
              <a:ext uri="{FF2B5EF4-FFF2-40B4-BE49-F238E27FC236}">
                <a16:creationId xmlns:a16="http://schemas.microsoft.com/office/drawing/2014/main" id="{C7386815-019F-C441-BCD2-BF4BC43DA7D4}"/>
              </a:ext>
            </a:extLst>
          </p:cNvPr>
          <p:cNvSpPr txBox="1"/>
          <p:nvPr/>
        </p:nvSpPr>
        <p:spPr>
          <a:xfrm>
            <a:off x="201168" y="182881"/>
            <a:ext cx="5586145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cap="small" dirty="0">
                <a:solidFill>
                  <a:srgbClr val="C00000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3200" b="1" cap="small" dirty="0">
                <a:solidFill>
                  <a:srgbClr val="C00000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</a:t>
            </a:r>
            <a:r>
              <a:rPr lang="en-GB" sz="3200" cap="small" dirty="0">
                <a:solidFill>
                  <a:srgbClr val="C00000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GOOD NEWS</a:t>
            </a:r>
            <a:endParaRPr sz="11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849018-69C9-A749-9A1C-8E13A53C5D5E}"/>
              </a:ext>
            </a:extLst>
          </p:cNvPr>
          <p:cNvSpPr/>
          <p:nvPr/>
        </p:nvSpPr>
        <p:spPr>
          <a:xfrm>
            <a:off x="1115335" y="2951077"/>
            <a:ext cx="707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“The beginning of the good news about Jesus the Messiah, the Son of God…”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611F2C-DC0C-BA45-9626-028783FCD8CB}"/>
              </a:ext>
            </a:extLst>
          </p:cNvPr>
          <p:cNvSpPr/>
          <p:nvPr/>
        </p:nvSpPr>
        <p:spPr>
          <a:xfrm>
            <a:off x="1115335" y="2205273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Mark 1:1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9E6FE3-A724-494A-B0B4-5C483045327B}"/>
              </a:ext>
            </a:extLst>
          </p:cNvPr>
          <p:cNvSpPr/>
          <p:nvPr/>
        </p:nvSpPr>
        <p:spPr>
          <a:xfrm>
            <a:off x="1135024" y="1354669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LISTEN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42DD6D-F812-F449-A38F-DAFAB03D0C17}"/>
              </a:ext>
            </a:extLst>
          </p:cNvPr>
          <p:cNvCxnSpPr/>
          <p:nvPr/>
        </p:nvCxnSpPr>
        <p:spPr>
          <a:xfrm>
            <a:off x="1212357" y="1828800"/>
            <a:ext cx="66362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object 6">
            <a:extLst>
              <a:ext uri="{FF2B5EF4-FFF2-40B4-BE49-F238E27FC236}">
                <a16:creationId xmlns:a16="http://schemas.microsoft.com/office/drawing/2014/main" id="{23E966F7-3AE6-9B46-A8E9-D4DE3675A768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16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B70746-313F-C44D-8972-F71C47F3FD27}"/>
              </a:ext>
            </a:extLst>
          </p:cNvPr>
          <p:cNvSpPr txBox="1"/>
          <p:nvPr/>
        </p:nvSpPr>
        <p:spPr>
          <a:xfrm>
            <a:off x="2679673" y="2828835"/>
            <a:ext cx="683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venir Book" panose="02000503020000020003" pitchFamily="2" charset="0"/>
              </a:rPr>
              <a:t>*EMBED FILM*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45A96EE-920A-9847-8AA6-B331FC89AEB9}"/>
              </a:ext>
            </a:extLst>
          </p:cNvPr>
          <p:cNvSpPr/>
          <p:nvPr/>
        </p:nvSpPr>
        <p:spPr>
          <a:xfrm>
            <a:off x="7102550" y="6012780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16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423</Words>
  <Application>Microsoft Macintosh PowerPoint</Application>
  <PresentationFormat>Widescreen</PresentationFormat>
  <Paragraphs>77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Avenir Black</vt:lpstr>
      <vt:lpstr>Avenir Book</vt:lpstr>
      <vt:lpstr>Avenir Heavy</vt:lpstr>
      <vt:lpstr>Avenir Light</vt:lpstr>
      <vt:lpstr>Avenir Medium</vt:lpstr>
      <vt:lpstr>Calibri</vt:lpstr>
      <vt:lpstr>Calibri Light</vt:lpstr>
      <vt:lpstr>Trebuchet MS</vt:lpstr>
      <vt:lpstr>Office Theme</vt:lpstr>
      <vt:lpstr>`</vt:lpstr>
      <vt:lpstr>SERIES OVERVIEW</vt:lpstr>
      <vt:lpstr>SERIES OVERVIEW</vt:lpstr>
      <vt:lpstr>PowerPoint Presentation</vt:lpstr>
      <vt:lpstr>YouVersion Bible App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Fudge, Daisy</dc:creator>
  <cp:lastModifiedBy>Fudge, Daisy</cp:lastModifiedBy>
  <cp:revision>10</cp:revision>
  <dcterms:created xsi:type="dcterms:W3CDTF">2020-10-27T15:48:49Z</dcterms:created>
  <dcterms:modified xsi:type="dcterms:W3CDTF">2020-10-29T12:49:15Z</dcterms:modified>
</cp:coreProperties>
</file>