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8" r:id="rId2"/>
    <p:sldId id="260" r:id="rId3"/>
    <p:sldId id="262" r:id="rId4"/>
    <p:sldId id="257" r:id="rId5"/>
    <p:sldId id="263" r:id="rId6"/>
    <p:sldId id="264" r:id="rId7"/>
    <p:sldId id="327" r:id="rId8"/>
    <p:sldId id="331" r:id="rId9"/>
    <p:sldId id="323" r:id="rId10"/>
    <p:sldId id="325" r:id="rId11"/>
    <p:sldId id="330" r:id="rId12"/>
    <p:sldId id="326" r:id="rId13"/>
    <p:sldId id="329" r:id="rId14"/>
    <p:sldId id="33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B7A2"/>
    <a:srgbClr val="4AC3B1"/>
    <a:srgbClr val="5DCA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889"/>
    <p:restoredTop sz="96296"/>
  </p:normalViewPr>
  <p:slideViewPr>
    <p:cSldViewPr snapToGrid="0" snapToObjects="1">
      <p:cViewPr varScale="1">
        <p:scale>
          <a:sx n="106" d="100"/>
          <a:sy n="106" d="100"/>
        </p:scale>
        <p:origin x="200" y="5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D87045-D825-E44D-B41D-3E4AF20D4A16}" type="datetimeFigureOut">
              <a:rPr lang="en-US" smtClean="0"/>
              <a:t>10/29/20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D9A3B9-0181-744C-888C-E3B651E6818C}" type="slidenum">
              <a:rPr lang="en-US" smtClean="0"/>
              <a:t>‹#›</a:t>
            </a:fld>
            <a:endParaRPr lang="en-US"/>
          </a:p>
        </p:txBody>
      </p:sp>
    </p:spTree>
    <p:extLst>
      <p:ext uri="{BB962C8B-B14F-4D97-AF65-F5344CB8AC3E}">
        <p14:creationId xmlns:p14="http://schemas.microsoft.com/office/powerpoint/2010/main" val="793311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C2390-3255-104F-99F3-9680425726D7}" type="slidenum">
              <a:rPr lang="en-US" smtClean="0"/>
              <a:t>1</a:t>
            </a:fld>
            <a:endParaRPr lang="en-US"/>
          </a:p>
        </p:txBody>
      </p:sp>
    </p:spTree>
    <p:extLst>
      <p:ext uri="{BB962C8B-B14F-4D97-AF65-F5344CB8AC3E}">
        <p14:creationId xmlns:p14="http://schemas.microsoft.com/office/powerpoint/2010/main" val="2609667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C2390-3255-104F-99F3-9680425726D7}" type="slidenum">
              <a:rPr lang="en-US" smtClean="0"/>
              <a:t>2</a:t>
            </a:fld>
            <a:endParaRPr lang="en-US"/>
          </a:p>
        </p:txBody>
      </p:sp>
    </p:spTree>
    <p:extLst>
      <p:ext uri="{BB962C8B-B14F-4D97-AF65-F5344CB8AC3E}">
        <p14:creationId xmlns:p14="http://schemas.microsoft.com/office/powerpoint/2010/main" val="1890485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C2390-3255-104F-99F3-9680425726D7}" type="slidenum">
              <a:rPr lang="en-US" smtClean="0"/>
              <a:t>3</a:t>
            </a:fld>
            <a:endParaRPr lang="en-US"/>
          </a:p>
        </p:txBody>
      </p:sp>
    </p:spTree>
    <p:extLst>
      <p:ext uri="{BB962C8B-B14F-4D97-AF65-F5344CB8AC3E}">
        <p14:creationId xmlns:p14="http://schemas.microsoft.com/office/powerpoint/2010/main" val="284864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C2390-3255-104F-99F3-9680425726D7}" type="slidenum">
              <a:rPr lang="en-US" smtClean="0"/>
              <a:t>4</a:t>
            </a:fld>
            <a:endParaRPr lang="en-US"/>
          </a:p>
        </p:txBody>
      </p:sp>
    </p:spTree>
    <p:extLst>
      <p:ext uri="{BB962C8B-B14F-4D97-AF65-F5344CB8AC3E}">
        <p14:creationId xmlns:p14="http://schemas.microsoft.com/office/powerpoint/2010/main" val="836592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C2390-3255-104F-99F3-9680425726D7}" type="slidenum">
              <a:rPr lang="en-US" smtClean="0"/>
              <a:t>6</a:t>
            </a:fld>
            <a:endParaRPr lang="en-US"/>
          </a:p>
        </p:txBody>
      </p:sp>
    </p:spTree>
    <p:extLst>
      <p:ext uri="{BB962C8B-B14F-4D97-AF65-F5344CB8AC3E}">
        <p14:creationId xmlns:p14="http://schemas.microsoft.com/office/powerpoint/2010/main" val="3069201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C2390-3255-104F-99F3-9680425726D7}" type="slidenum">
              <a:rPr lang="en-US" smtClean="0"/>
              <a:t>7</a:t>
            </a:fld>
            <a:endParaRPr lang="en-US"/>
          </a:p>
        </p:txBody>
      </p:sp>
    </p:spTree>
    <p:extLst>
      <p:ext uri="{BB962C8B-B14F-4D97-AF65-F5344CB8AC3E}">
        <p14:creationId xmlns:p14="http://schemas.microsoft.com/office/powerpoint/2010/main" val="851886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2F43A-D14A-2A4B-B225-F04CB8488D3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840824A-9CDD-C343-9B10-C2B7C445CA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0B5E6CF-0AB4-3548-A1BB-0E880E3CC0CA}"/>
              </a:ext>
            </a:extLst>
          </p:cNvPr>
          <p:cNvSpPr>
            <a:spLocks noGrp="1"/>
          </p:cNvSpPr>
          <p:nvPr>
            <p:ph type="dt" sz="half" idx="10"/>
          </p:nvPr>
        </p:nvSpPr>
        <p:spPr/>
        <p:txBody>
          <a:bodyPr/>
          <a:lstStyle/>
          <a:p>
            <a:fld id="{36B01D9C-B691-974B-A59D-ECDD9534979D}" type="datetimeFigureOut">
              <a:rPr lang="en-US" smtClean="0"/>
              <a:t>10/29/20</a:t>
            </a:fld>
            <a:endParaRPr lang="en-US"/>
          </a:p>
        </p:txBody>
      </p:sp>
      <p:sp>
        <p:nvSpPr>
          <p:cNvPr id="5" name="Footer Placeholder 4">
            <a:extLst>
              <a:ext uri="{FF2B5EF4-FFF2-40B4-BE49-F238E27FC236}">
                <a16:creationId xmlns:a16="http://schemas.microsoft.com/office/drawing/2014/main" id="{CEE3CE52-89BE-634E-8FA1-64D92F11EF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E2685F-DC6C-AD42-831D-23CD4F2D6953}"/>
              </a:ext>
            </a:extLst>
          </p:cNvPr>
          <p:cNvSpPr>
            <a:spLocks noGrp="1"/>
          </p:cNvSpPr>
          <p:nvPr>
            <p:ph type="sldNum" sz="quarter" idx="12"/>
          </p:nvPr>
        </p:nvSpPr>
        <p:spPr/>
        <p:txBody>
          <a:bodyPr/>
          <a:lstStyle/>
          <a:p>
            <a:fld id="{CDB005BE-F3C2-E842-9598-BE5A8F9020CF}" type="slidenum">
              <a:rPr lang="en-US" smtClean="0"/>
              <a:t>‹#›</a:t>
            </a:fld>
            <a:endParaRPr lang="en-US"/>
          </a:p>
        </p:txBody>
      </p:sp>
    </p:spTree>
    <p:extLst>
      <p:ext uri="{BB962C8B-B14F-4D97-AF65-F5344CB8AC3E}">
        <p14:creationId xmlns:p14="http://schemas.microsoft.com/office/powerpoint/2010/main" val="1087263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26858-EABE-034C-B886-AF76A5E0636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421D690-7D08-2A44-9576-B8A1732C393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D9451A1-3613-9642-BAE1-A4FE7128889D}"/>
              </a:ext>
            </a:extLst>
          </p:cNvPr>
          <p:cNvSpPr>
            <a:spLocks noGrp="1"/>
          </p:cNvSpPr>
          <p:nvPr>
            <p:ph type="dt" sz="half" idx="10"/>
          </p:nvPr>
        </p:nvSpPr>
        <p:spPr/>
        <p:txBody>
          <a:bodyPr/>
          <a:lstStyle/>
          <a:p>
            <a:fld id="{36B01D9C-B691-974B-A59D-ECDD9534979D}" type="datetimeFigureOut">
              <a:rPr lang="en-US" smtClean="0"/>
              <a:t>10/29/20</a:t>
            </a:fld>
            <a:endParaRPr lang="en-US"/>
          </a:p>
        </p:txBody>
      </p:sp>
      <p:sp>
        <p:nvSpPr>
          <p:cNvPr id="5" name="Footer Placeholder 4">
            <a:extLst>
              <a:ext uri="{FF2B5EF4-FFF2-40B4-BE49-F238E27FC236}">
                <a16:creationId xmlns:a16="http://schemas.microsoft.com/office/drawing/2014/main" id="{0D4118E0-FAD6-3C42-9585-FE02029C69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9D0CF2-39C6-0940-B92D-4E6B80FC1CDF}"/>
              </a:ext>
            </a:extLst>
          </p:cNvPr>
          <p:cNvSpPr>
            <a:spLocks noGrp="1"/>
          </p:cNvSpPr>
          <p:nvPr>
            <p:ph type="sldNum" sz="quarter" idx="12"/>
          </p:nvPr>
        </p:nvSpPr>
        <p:spPr/>
        <p:txBody>
          <a:bodyPr/>
          <a:lstStyle/>
          <a:p>
            <a:fld id="{CDB005BE-F3C2-E842-9598-BE5A8F9020CF}" type="slidenum">
              <a:rPr lang="en-US" smtClean="0"/>
              <a:t>‹#›</a:t>
            </a:fld>
            <a:endParaRPr lang="en-US"/>
          </a:p>
        </p:txBody>
      </p:sp>
    </p:spTree>
    <p:extLst>
      <p:ext uri="{BB962C8B-B14F-4D97-AF65-F5344CB8AC3E}">
        <p14:creationId xmlns:p14="http://schemas.microsoft.com/office/powerpoint/2010/main" val="84774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9D3AEB-6D66-B540-9536-8D37963F784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DC3AED2-0A20-224F-9D9B-C2F0E6FB0EC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F626F4B-9399-7447-87C3-488496B7D274}"/>
              </a:ext>
            </a:extLst>
          </p:cNvPr>
          <p:cNvSpPr>
            <a:spLocks noGrp="1"/>
          </p:cNvSpPr>
          <p:nvPr>
            <p:ph type="dt" sz="half" idx="10"/>
          </p:nvPr>
        </p:nvSpPr>
        <p:spPr/>
        <p:txBody>
          <a:bodyPr/>
          <a:lstStyle/>
          <a:p>
            <a:fld id="{36B01D9C-B691-974B-A59D-ECDD9534979D}" type="datetimeFigureOut">
              <a:rPr lang="en-US" smtClean="0"/>
              <a:t>10/29/20</a:t>
            </a:fld>
            <a:endParaRPr lang="en-US"/>
          </a:p>
        </p:txBody>
      </p:sp>
      <p:sp>
        <p:nvSpPr>
          <p:cNvPr id="5" name="Footer Placeholder 4">
            <a:extLst>
              <a:ext uri="{FF2B5EF4-FFF2-40B4-BE49-F238E27FC236}">
                <a16:creationId xmlns:a16="http://schemas.microsoft.com/office/drawing/2014/main" id="{5B405DD4-0D71-E24A-8E75-2968EC31C4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1525A8-FAF7-2B4D-89AB-6B6FA14DF3D6}"/>
              </a:ext>
            </a:extLst>
          </p:cNvPr>
          <p:cNvSpPr>
            <a:spLocks noGrp="1"/>
          </p:cNvSpPr>
          <p:nvPr>
            <p:ph type="sldNum" sz="quarter" idx="12"/>
          </p:nvPr>
        </p:nvSpPr>
        <p:spPr/>
        <p:txBody>
          <a:bodyPr/>
          <a:lstStyle/>
          <a:p>
            <a:fld id="{CDB005BE-F3C2-E842-9598-BE5A8F9020CF}" type="slidenum">
              <a:rPr lang="en-US" smtClean="0"/>
              <a:t>‹#›</a:t>
            </a:fld>
            <a:endParaRPr lang="en-US"/>
          </a:p>
        </p:txBody>
      </p:sp>
    </p:spTree>
    <p:extLst>
      <p:ext uri="{BB962C8B-B14F-4D97-AF65-F5344CB8AC3E}">
        <p14:creationId xmlns:p14="http://schemas.microsoft.com/office/powerpoint/2010/main" val="2477141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6A62-1D59-534C-925D-35522CB2B25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FDFD347-2863-DC46-8317-033F0BEF620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71C723E-E2E8-2840-9BB5-51363145581A}"/>
              </a:ext>
            </a:extLst>
          </p:cNvPr>
          <p:cNvSpPr>
            <a:spLocks noGrp="1"/>
          </p:cNvSpPr>
          <p:nvPr>
            <p:ph type="dt" sz="half" idx="10"/>
          </p:nvPr>
        </p:nvSpPr>
        <p:spPr/>
        <p:txBody>
          <a:bodyPr/>
          <a:lstStyle/>
          <a:p>
            <a:fld id="{36B01D9C-B691-974B-A59D-ECDD9534979D}" type="datetimeFigureOut">
              <a:rPr lang="en-US" smtClean="0"/>
              <a:t>10/29/20</a:t>
            </a:fld>
            <a:endParaRPr lang="en-US"/>
          </a:p>
        </p:txBody>
      </p:sp>
      <p:sp>
        <p:nvSpPr>
          <p:cNvPr id="5" name="Footer Placeholder 4">
            <a:extLst>
              <a:ext uri="{FF2B5EF4-FFF2-40B4-BE49-F238E27FC236}">
                <a16:creationId xmlns:a16="http://schemas.microsoft.com/office/drawing/2014/main" id="{6983DC3A-9A67-B241-BD21-A1DBC25412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DE150F-7340-514C-B848-5E914A557499}"/>
              </a:ext>
            </a:extLst>
          </p:cNvPr>
          <p:cNvSpPr>
            <a:spLocks noGrp="1"/>
          </p:cNvSpPr>
          <p:nvPr>
            <p:ph type="sldNum" sz="quarter" idx="12"/>
          </p:nvPr>
        </p:nvSpPr>
        <p:spPr/>
        <p:txBody>
          <a:bodyPr/>
          <a:lstStyle/>
          <a:p>
            <a:fld id="{CDB005BE-F3C2-E842-9598-BE5A8F9020CF}" type="slidenum">
              <a:rPr lang="en-US" smtClean="0"/>
              <a:t>‹#›</a:t>
            </a:fld>
            <a:endParaRPr lang="en-US"/>
          </a:p>
        </p:txBody>
      </p:sp>
    </p:spTree>
    <p:extLst>
      <p:ext uri="{BB962C8B-B14F-4D97-AF65-F5344CB8AC3E}">
        <p14:creationId xmlns:p14="http://schemas.microsoft.com/office/powerpoint/2010/main" val="3611386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6B8AF-BFC8-1246-B15D-D0183EF4429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5CC362D-2878-C248-B7EA-45ADE66E31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57F8994-3098-7744-B6B1-3E413719A9D4}"/>
              </a:ext>
            </a:extLst>
          </p:cNvPr>
          <p:cNvSpPr>
            <a:spLocks noGrp="1"/>
          </p:cNvSpPr>
          <p:nvPr>
            <p:ph type="dt" sz="half" idx="10"/>
          </p:nvPr>
        </p:nvSpPr>
        <p:spPr/>
        <p:txBody>
          <a:bodyPr/>
          <a:lstStyle/>
          <a:p>
            <a:fld id="{36B01D9C-B691-974B-A59D-ECDD9534979D}" type="datetimeFigureOut">
              <a:rPr lang="en-US" smtClean="0"/>
              <a:t>10/29/20</a:t>
            </a:fld>
            <a:endParaRPr lang="en-US"/>
          </a:p>
        </p:txBody>
      </p:sp>
      <p:sp>
        <p:nvSpPr>
          <p:cNvPr id="5" name="Footer Placeholder 4">
            <a:extLst>
              <a:ext uri="{FF2B5EF4-FFF2-40B4-BE49-F238E27FC236}">
                <a16:creationId xmlns:a16="http://schemas.microsoft.com/office/drawing/2014/main" id="{45B855BD-070B-4641-B3C4-B3D9D5750E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1A54D9-5088-3D42-AEC3-39C25D953268}"/>
              </a:ext>
            </a:extLst>
          </p:cNvPr>
          <p:cNvSpPr>
            <a:spLocks noGrp="1"/>
          </p:cNvSpPr>
          <p:nvPr>
            <p:ph type="sldNum" sz="quarter" idx="12"/>
          </p:nvPr>
        </p:nvSpPr>
        <p:spPr/>
        <p:txBody>
          <a:bodyPr/>
          <a:lstStyle/>
          <a:p>
            <a:fld id="{CDB005BE-F3C2-E842-9598-BE5A8F9020CF}" type="slidenum">
              <a:rPr lang="en-US" smtClean="0"/>
              <a:t>‹#›</a:t>
            </a:fld>
            <a:endParaRPr lang="en-US"/>
          </a:p>
        </p:txBody>
      </p:sp>
    </p:spTree>
    <p:extLst>
      <p:ext uri="{BB962C8B-B14F-4D97-AF65-F5344CB8AC3E}">
        <p14:creationId xmlns:p14="http://schemas.microsoft.com/office/powerpoint/2010/main" val="3196860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E6414-6A96-ED4F-9BF9-505B94D7B1C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F47DE6B-EEFA-BE4F-8248-CF18868C760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91BA086-F35C-9D45-AC10-FB1DDEBE1D5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E4390D6-48C5-BD48-B92B-BF7446A7FC2D}"/>
              </a:ext>
            </a:extLst>
          </p:cNvPr>
          <p:cNvSpPr>
            <a:spLocks noGrp="1"/>
          </p:cNvSpPr>
          <p:nvPr>
            <p:ph type="dt" sz="half" idx="10"/>
          </p:nvPr>
        </p:nvSpPr>
        <p:spPr/>
        <p:txBody>
          <a:bodyPr/>
          <a:lstStyle/>
          <a:p>
            <a:fld id="{36B01D9C-B691-974B-A59D-ECDD9534979D}" type="datetimeFigureOut">
              <a:rPr lang="en-US" smtClean="0"/>
              <a:t>10/29/20</a:t>
            </a:fld>
            <a:endParaRPr lang="en-US"/>
          </a:p>
        </p:txBody>
      </p:sp>
      <p:sp>
        <p:nvSpPr>
          <p:cNvPr id="6" name="Footer Placeholder 5">
            <a:extLst>
              <a:ext uri="{FF2B5EF4-FFF2-40B4-BE49-F238E27FC236}">
                <a16:creationId xmlns:a16="http://schemas.microsoft.com/office/drawing/2014/main" id="{D5654AE5-86A5-2446-945C-817739604C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515AA6-CB3D-9044-8C71-AA51F38C7D51}"/>
              </a:ext>
            </a:extLst>
          </p:cNvPr>
          <p:cNvSpPr>
            <a:spLocks noGrp="1"/>
          </p:cNvSpPr>
          <p:nvPr>
            <p:ph type="sldNum" sz="quarter" idx="12"/>
          </p:nvPr>
        </p:nvSpPr>
        <p:spPr/>
        <p:txBody>
          <a:bodyPr/>
          <a:lstStyle/>
          <a:p>
            <a:fld id="{CDB005BE-F3C2-E842-9598-BE5A8F9020CF}" type="slidenum">
              <a:rPr lang="en-US" smtClean="0"/>
              <a:t>‹#›</a:t>
            </a:fld>
            <a:endParaRPr lang="en-US"/>
          </a:p>
        </p:txBody>
      </p:sp>
    </p:spTree>
    <p:extLst>
      <p:ext uri="{BB962C8B-B14F-4D97-AF65-F5344CB8AC3E}">
        <p14:creationId xmlns:p14="http://schemas.microsoft.com/office/powerpoint/2010/main" val="487528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43D13-4C82-634A-841E-8188A850E48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9EA55A5-828E-3842-BB5D-8175A99E42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D4E978E-267D-BD4C-8219-60B39CBBF4D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181A36C-D5FB-1F4D-920F-8097914184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5525DB7-57F2-114C-A15B-EE2EA999C1C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419E871-69D9-C24C-8ACE-64B69A2E922C}"/>
              </a:ext>
            </a:extLst>
          </p:cNvPr>
          <p:cNvSpPr>
            <a:spLocks noGrp="1"/>
          </p:cNvSpPr>
          <p:nvPr>
            <p:ph type="dt" sz="half" idx="10"/>
          </p:nvPr>
        </p:nvSpPr>
        <p:spPr/>
        <p:txBody>
          <a:bodyPr/>
          <a:lstStyle/>
          <a:p>
            <a:fld id="{36B01D9C-B691-974B-A59D-ECDD9534979D}" type="datetimeFigureOut">
              <a:rPr lang="en-US" smtClean="0"/>
              <a:t>10/29/20</a:t>
            </a:fld>
            <a:endParaRPr lang="en-US"/>
          </a:p>
        </p:txBody>
      </p:sp>
      <p:sp>
        <p:nvSpPr>
          <p:cNvPr id="8" name="Footer Placeholder 7">
            <a:extLst>
              <a:ext uri="{FF2B5EF4-FFF2-40B4-BE49-F238E27FC236}">
                <a16:creationId xmlns:a16="http://schemas.microsoft.com/office/drawing/2014/main" id="{5D5B1665-F9E5-DD41-B41E-2C0DB33F8D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66F590-4CC9-9D45-B136-535A79D7CF09}"/>
              </a:ext>
            </a:extLst>
          </p:cNvPr>
          <p:cNvSpPr>
            <a:spLocks noGrp="1"/>
          </p:cNvSpPr>
          <p:nvPr>
            <p:ph type="sldNum" sz="quarter" idx="12"/>
          </p:nvPr>
        </p:nvSpPr>
        <p:spPr/>
        <p:txBody>
          <a:bodyPr/>
          <a:lstStyle/>
          <a:p>
            <a:fld id="{CDB005BE-F3C2-E842-9598-BE5A8F9020CF}" type="slidenum">
              <a:rPr lang="en-US" smtClean="0"/>
              <a:t>‹#›</a:t>
            </a:fld>
            <a:endParaRPr lang="en-US"/>
          </a:p>
        </p:txBody>
      </p:sp>
    </p:spTree>
    <p:extLst>
      <p:ext uri="{BB962C8B-B14F-4D97-AF65-F5344CB8AC3E}">
        <p14:creationId xmlns:p14="http://schemas.microsoft.com/office/powerpoint/2010/main" val="2490686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28730-A048-7F46-B606-18497D199D9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733D636-DBCE-7048-AE02-0FBDBBE64702}"/>
              </a:ext>
            </a:extLst>
          </p:cNvPr>
          <p:cNvSpPr>
            <a:spLocks noGrp="1"/>
          </p:cNvSpPr>
          <p:nvPr>
            <p:ph type="dt" sz="half" idx="10"/>
          </p:nvPr>
        </p:nvSpPr>
        <p:spPr/>
        <p:txBody>
          <a:bodyPr/>
          <a:lstStyle/>
          <a:p>
            <a:fld id="{36B01D9C-B691-974B-A59D-ECDD9534979D}" type="datetimeFigureOut">
              <a:rPr lang="en-US" smtClean="0"/>
              <a:t>10/29/20</a:t>
            </a:fld>
            <a:endParaRPr lang="en-US"/>
          </a:p>
        </p:txBody>
      </p:sp>
      <p:sp>
        <p:nvSpPr>
          <p:cNvPr id="4" name="Footer Placeholder 3">
            <a:extLst>
              <a:ext uri="{FF2B5EF4-FFF2-40B4-BE49-F238E27FC236}">
                <a16:creationId xmlns:a16="http://schemas.microsoft.com/office/drawing/2014/main" id="{4244F2C3-FA4C-9D42-A0F9-419E7FDF80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512689-BFA3-6344-B1C7-EDFFFAA41423}"/>
              </a:ext>
            </a:extLst>
          </p:cNvPr>
          <p:cNvSpPr>
            <a:spLocks noGrp="1"/>
          </p:cNvSpPr>
          <p:nvPr>
            <p:ph type="sldNum" sz="quarter" idx="12"/>
          </p:nvPr>
        </p:nvSpPr>
        <p:spPr/>
        <p:txBody>
          <a:bodyPr/>
          <a:lstStyle/>
          <a:p>
            <a:fld id="{CDB005BE-F3C2-E842-9598-BE5A8F9020CF}" type="slidenum">
              <a:rPr lang="en-US" smtClean="0"/>
              <a:t>‹#›</a:t>
            </a:fld>
            <a:endParaRPr lang="en-US"/>
          </a:p>
        </p:txBody>
      </p:sp>
    </p:spTree>
    <p:extLst>
      <p:ext uri="{BB962C8B-B14F-4D97-AF65-F5344CB8AC3E}">
        <p14:creationId xmlns:p14="http://schemas.microsoft.com/office/powerpoint/2010/main" val="1764953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00C992-561C-FA48-B796-1AE86ACC32E8}"/>
              </a:ext>
            </a:extLst>
          </p:cNvPr>
          <p:cNvSpPr>
            <a:spLocks noGrp="1"/>
          </p:cNvSpPr>
          <p:nvPr>
            <p:ph type="dt" sz="half" idx="10"/>
          </p:nvPr>
        </p:nvSpPr>
        <p:spPr/>
        <p:txBody>
          <a:bodyPr/>
          <a:lstStyle/>
          <a:p>
            <a:fld id="{36B01D9C-B691-974B-A59D-ECDD9534979D}" type="datetimeFigureOut">
              <a:rPr lang="en-US" smtClean="0"/>
              <a:t>10/29/20</a:t>
            </a:fld>
            <a:endParaRPr lang="en-US"/>
          </a:p>
        </p:txBody>
      </p:sp>
      <p:sp>
        <p:nvSpPr>
          <p:cNvPr id="3" name="Footer Placeholder 2">
            <a:extLst>
              <a:ext uri="{FF2B5EF4-FFF2-40B4-BE49-F238E27FC236}">
                <a16:creationId xmlns:a16="http://schemas.microsoft.com/office/drawing/2014/main" id="{0262E616-1E94-2C42-A1F3-7E982804C1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670378-6752-DC4C-9AB3-4DED74EAEA40}"/>
              </a:ext>
            </a:extLst>
          </p:cNvPr>
          <p:cNvSpPr>
            <a:spLocks noGrp="1"/>
          </p:cNvSpPr>
          <p:nvPr>
            <p:ph type="sldNum" sz="quarter" idx="12"/>
          </p:nvPr>
        </p:nvSpPr>
        <p:spPr/>
        <p:txBody>
          <a:bodyPr/>
          <a:lstStyle/>
          <a:p>
            <a:fld id="{CDB005BE-F3C2-E842-9598-BE5A8F9020CF}" type="slidenum">
              <a:rPr lang="en-US" smtClean="0"/>
              <a:t>‹#›</a:t>
            </a:fld>
            <a:endParaRPr lang="en-US"/>
          </a:p>
        </p:txBody>
      </p:sp>
    </p:spTree>
    <p:extLst>
      <p:ext uri="{BB962C8B-B14F-4D97-AF65-F5344CB8AC3E}">
        <p14:creationId xmlns:p14="http://schemas.microsoft.com/office/powerpoint/2010/main" val="2192691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C26F0-DA6B-4C40-BAE1-B441E358A2E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FE3731B-1BA7-7348-8AB5-2E467E9084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AD9AF31-1196-7A49-824A-877370AC05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5AF5274-8F5E-ED4F-BBD1-70EDCE6D9998}"/>
              </a:ext>
            </a:extLst>
          </p:cNvPr>
          <p:cNvSpPr>
            <a:spLocks noGrp="1"/>
          </p:cNvSpPr>
          <p:nvPr>
            <p:ph type="dt" sz="half" idx="10"/>
          </p:nvPr>
        </p:nvSpPr>
        <p:spPr/>
        <p:txBody>
          <a:bodyPr/>
          <a:lstStyle/>
          <a:p>
            <a:fld id="{36B01D9C-B691-974B-A59D-ECDD9534979D}" type="datetimeFigureOut">
              <a:rPr lang="en-US" smtClean="0"/>
              <a:t>10/29/20</a:t>
            </a:fld>
            <a:endParaRPr lang="en-US"/>
          </a:p>
        </p:txBody>
      </p:sp>
      <p:sp>
        <p:nvSpPr>
          <p:cNvPr id="6" name="Footer Placeholder 5">
            <a:extLst>
              <a:ext uri="{FF2B5EF4-FFF2-40B4-BE49-F238E27FC236}">
                <a16:creationId xmlns:a16="http://schemas.microsoft.com/office/drawing/2014/main" id="{87B61D22-C89A-FA48-B646-EAD1E7DBDF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32824B-D69F-4C47-9BC5-EC6881906852}"/>
              </a:ext>
            </a:extLst>
          </p:cNvPr>
          <p:cNvSpPr>
            <a:spLocks noGrp="1"/>
          </p:cNvSpPr>
          <p:nvPr>
            <p:ph type="sldNum" sz="quarter" idx="12"/>
          </p:nvPr>
        </p:nvSpPr>
        <p:spPr/>
        <p:txBody>
          <a:bodyPr/>
          <a:lstStyle/>
          <a:p>
            <a:fld id="{CDB005BE-F3C2-E842-9598-BE5A8F9020CF}" type="slidenum">
              <a:rPr lang="en-US" smtClean="0"/>
              <a:t>‹#›</a:t>
            </a:fld>
            <a:endParaRPr lang="en-US"/>
          </a:p>
        </p:txBody>
      </p:sp>
    </p:spTree>
    <p:extLst>
      <p:ext uri="{BB962C8B-B14F-4D97-AF65-F5344CB8AC3E}">
        <p14:creationId xmlns:p14="http://schemas.microsoft.com/office/powerpoint/2010/main" val="1720537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ECDCF-3B22-CB4A-B679-4CB2D9E1083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9190513-463E-D04C-BD47-602A62574C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94E768-03B8-3C42-8458-1235711444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0E42D9E-546B-C143-959A-55EB2DC0FA74}"/>
              </a:ext>
            </a:extLst>
          </p:cNvPr>
          <p:cNvSpPr>
            <a:spLocks noGrp="1"/>
          </p:cNvSpPr>
          <p:nvPr>
            <p:ph type="dt" sz="half" idx="10"/>
          </p:nvPr>
        </p:nvSpPr>
        <p:spPr/>
        <p:txBody>
          <a:bodyPr/>
          <a:lstStyle/>
          <a:p>
            <a:fld id="{36B01D9C-B691-974B-A59D-ECDD9534979D}" type="datetimeFigureOut">
              <a:rPr lang="en-US" smtClean="0"/>
              <a:t>10/29/20</a:t>
            </a:fld>
            <a:endParaRPr lang="en-US"/>
          </a:p>
        </p:txBody>
      </p:sp>
      <p:sp>
        <p:nvSpPr>
          <p:cNvPr id="6" name="Footer Placeholder 5">
            <a:extLst>
              <a:ext uri="{FF2B5EF4-FFF2-40B4-BE49-F238E27FC236}">
                <a16:creationId xmlns:a16="http://schemas.microsoft.com/office/drawing/2014/main" id="{A2F84D90-310E-CD40-95CF-9EC93BB919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812DD5-E8F7-2C4C-BC13-EC711E60F113}"/>
              </a:ext>
            </a:extLst>
          </p:cNvPr>
          <p:cNvSpPr>
            <a:spLocks noGrp="1"/>
          </p:cNvSpPr>
          <p:nvPr>
            <p:ph type="sldNum" sz="quarter" idx="12"/>
          </p:nvPr>
        </p:nvSpPr>
        <p:spPr/>
        <p:txBody>
          <a:bodyPr/>
          <a:lstStyle/>
          <a:p>
            <a:fld id="{CDB005BE-F3C2-E842-9598-BE5A8F9020CF}" type="slidenum">
              <a:rPr lang="en-US" smtClean="0"/>
              <a:t>‹#›</a:t>
            </a:fld>
            <a:endParaRPr lang="en-US"/>
          </a:p>
        </p:txBody>
      </p:sp>
    </p:spTree>
    <p:extLst>
      <p:ext uri="{BB962C8B-B14F-4D97-AF65-F5344CB8AC3E}">
        <p14:creationId xmlns:p14="http://schemas.microsoft.com/office/powerpoint/2010/main" val="4030266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D0B437-67AE-B541-AF94-EA9586423A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FCFF495-0EEC-5E45-B88D-652F5F83E9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706E9C9-C3C4-D046-B7ED-00D980925E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B01D9C-B691-974B-A59D-ECDD9534979D}" type="datetimeFigureOut">
              <a:rPr lang="en-US" smtClean="0"/>
              <a:t>10/29/20</a:t>
            </a:fld>
            <a:endParaRPr lang="en-US"/>
          </a:p>
        </p:txBody>
      </p:sp>
      <p:sp>
        <p:nvSpPr>
          <p:cNvPr id="5" name="Footer Placeholder 4">
            <a:extLst>
              <a:ext uri="{FF2B5EF4-FFF2-40B4-BE49-F238E27FC236}">
                <a16:creationId xmlns:a16="http://schemas.microsoft.com/office/drawing/2014/main" id="{CFE0587E-ECED-AA4B-B878-8E371F94B3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020002-3A14-2840-9AAB-CC3CEBF264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B005BE-F3C2-E842-9598-BE5A8F9020CF}" type="slidenum">
              <a:rPr lang="en-US" smtClean="0"/>
              <a:t>‹#›</a:t>
            </a:fld>
            <a:endParaRPr lang="en-US"/>
          </a:p>
        </p:txBody>
      </p:sp>
    </p:spTree>
    <p:extLst>
      <p:ext uri="{BB962C8B-B14F-4D97-AF65-F5344CB8AC3E}">
        <p14:creationId xmlns:p14="http://schemas.microsoft.com/office/powerpoint/2010/main" val="3774577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thegoodbook.co.uk/outreach/cem/resource_type-digital-downloa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biblegateway.com/"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youversion.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thegoodbook.co.uk/outreach/cem/resource_type-digital-download/"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A0AFF35D-639C-3642-942B-E3D9F4487042}"/>
              </a:ext>
            </a:extLst>
          </p:cNvPr>
          <p:cNvSpPr/>
          <p:nvPr/>
        </p:nvSpPr>
        <p:spPr>
          <a:xfrm>
            <a:off x="0" y="-11787"/>
            <a:ext cx="12192000" cy="6858000"/>
          </a:xfrm>
          <a:custGeom>
            <a:avLst/>
            <a:gdLst/>
            <a:ahLst/>
            <a:cxnLst/>
            <a:rect l="l" t="t" r="r" b="b"/>
            <a:pathLst>
              <a:path w="13004800" h="9753600">
                <a:moveTo>
                  <a:pt x="0" y="0"/>
                </a:moveTo>
                <a:lnTo>
                  <a:pt x="13004800" y="0"/>
                </a:lnTo>
                <a:lnTo>
                  <a:pt x="13004800" y="9753600"/>
                </a:lnTo>
                <a:lnTo>
                  <a:pt x="0" y="9753600"/>
                </a:lnTo>
                <a:lnTo>
                  <a:pt x="0" y="0"/>
                </a:lnTo>
                <a:close/>
              </a:path>
            </a:pathLst>
          </a:custGeom>
          <a:solidFill>
            <a:srgbClr val="49B7A2"/>
          </a:solidFill>
        </p:spPr>
        <p:txBody>
          <a:bodyPr wrap="square" lIns="0" tIns="0" rIns="0" bIns="0" rtlCol="0"/>
          <a:lstStyle/>
          <a:p>
            <a:endParaRPr dirty="0"/>
          </a:p>
        </p:txBody>
      </p:sp>
      <p:sp>
        <p:nvSpPr>
          <p:cNvPr id="2" name="Title 1">
            <a:extLst>
              <a:ext uri="{FF2B5EF4-FFF2-40B4-BE49-F238E27FC236}">
                <a16:creationId xmlns:a16="http://schemas.microsoft.com/office/drawing/2014/main" id="{D88237B8-7661-024A-B016-E6E4971159B9}"/>
              </a:ext>
            </a:extLst>
          </p:cNvPr>
          <p:cNvSpPr>
            <a:spLocks noGrp="1"/>
          </p:cNvSpPr>
          <p:nvPr>
            <p:ph type="title"/>
          </p:nvPr>
        </p:nvSpPr>
        <p:spPr/>
        <p:txBody>
          <a:bodyPr/>
          <a:lstStyle/>
          <a:p>
            <a:r>
              <a:rPr lang="en-US" dirty="0"/>
              <a:t>`</a:t>
            </a:r>
          </a:p>
        </p:txBody>
      </p:sp>
      <p:sp>
        <p:nvSpPr>
          <p:cNvPr id="5" name="object 4">
            <a:extLst>
              <a:ext uri="{FF2B5EF4-FFF2-40B4-BE49-F238E27FC236}">
                <a16:creationId xmlns:a16="http://schemas.microsoft.com/office/drawing/2014/main" id="{C0D44C38-7C41-E84C-BC71-8C5E49258C79}"/>
              </a:ext>
            </a:extLst>
          </p:cNvPr>
          <p:cNvSpPr/>
          <p:nvPr/>
        </p:nvSpPr>
        <p:spPr>
          <a:xfrm>
            <a:off x="0" y="6012780"/>
            <a:ext cx="12192000" cy="845220"/>
          </a:xfrm>
          <a:custGeom>
            <a:avLst/>
            <a:gdLst/>
            <a:ahLst/>
            <a:cxnLst/>
            <a:rect l="l" t="t" r="r" b="b"/>
            <a:pathLst>
              <a:path w="13004800" h="1219200">
                <a:moveTo>
                  <a:pt x="0" y="1219200"/>
                </a:moveTo>
                <a:lnTo>
                  <a:pt x="0" y="0"/>
                </a:lnTo>
                <a:lnTo>
                  <a:pt x="13004800" y="0"/>
                </a:lnTo>
                <a:lnTo>
                  <a:pt x="13004800" y="1219200"/>
                </a:lnTo>
                <a:lnTo>
                  <a:pt x="0" y="1219200"/>
                </a:lnTo>
                <a:close/>
              </a:path>
            </a:pathLst>
          </a:custGeom>
          <a:solidFill>
            <a:srgbClr val="FFFFFF"/>
          </a:solidFill>
        </p:spPr>
        <p:txBody>
          <a:bodyPr wrap="square" lIns="0" tIns="0" rIns="0" bIns="0" rtlCol="0"/>
          <a:lstStyle/>
          <a:p>
            <a:endParaRPr/>
          </a:p>
        </p:txBody>
      </p:sp>
      <p:sp>
        <p:nvSpPr>
          <p:cNvPr id="7" name="TextBox 6">
            <a:extLst>
              <a:ext uri="{FF2B5EF4-FFF2-40B4-BE49-F238E27FC236}">
                <a16:creationId xmlns:a16="http://schemas.microsoft.com/office/drawing/2014/main" id="{34B70746-313F-C44D-8972-F71C47F3FD27}"/>
              </a:ext>
            </a:extLst>
          </p:cNvPr>
          <p:cNvSpPr txBox="1"/>
          <p:nvPr/>
        </p:nvSpPr>
        <p:spPr>
          <a:xfrm>
            <a:off x="579855" y="2410965"/>
            <a:ext cx="11032290" cy="1200329"/>
          </a:xfrm>
          <a:prstGeom prst="rect">
            <a:avLst/>
          </a:prstGeom>
          <a:noFill/>
        </p:spPr>
        <p:txBody>
          <a:bodyPr wrap="square" rtlCol="0">
            <a:spAutoFit/>
          </a:bodyPr>
          <a:lstStyle/>
          <a:p>
            <a:pPr algn="ctr"/>
            <a:r>
              <a:rPr lang="en-US" sz="7200" b="1" dirty="0">
                <a:solidFill>
                  <a:schemeClr val="bg1"/>
                </a:solidFill>
                <a:latin typeface="Avenir Heavy" panose="02000503020000020003" pitchFamily="2" charset="0"/>
              </a:rPr>
              <a:t>WELCOME | </a:t>
            </a:r>
            <a:r>
              <a:rPr lang="en-US" sz="3200" b="1" dirty="0">
                <a:solidFill>
                  <a:schemeClr val="bg1"/>
                </a:solidFill>
                <a:latin typeface="Avenir Heavy" panose="02000503020000020003" pitchFamily="2" charset="0"/>
              </a:rPr>
              <a:t>Thank You For Joining </a:t>
            </a:r>
            <a:endParaRPr lang="en-US" sz="7200" b="1" dirty="0">
              <a:solidFill>
                <a:schemeClr val="bg1"/>
              </a:solidFill>
              <a:latin typeface="Avenir Heavy" panose="02000503020000020003" pitchFamily="2" charset="0"/>
            </a:endParaRPr>
          </a:p>
        </p:txBody>
      </p:sp>
      <p:pic>
        <p:nvPicPr>
          <p:cNvPr id="12" name="Content Placeholder 8" descr="Text&#10;&#10;Description automatically generated">
            <a:extLst>
              <a:ext uri="{FF2B5EF4-FFF2-40B4-BE49-F238E27FC236}">
                <a16:creationId xmlns:a16="http://schemas.microsoft.com/office/drawing/2014/main" id="{ECFBEE8E-8EE6-B745-9A42-5293D3DA37C7}"/>
              </a:ext>
            </a:extLst>
          </p:cNvPr>
          <p:cNvPicPr>
            <a:picLocks noChangeAspect="1"/>
          </p:cNvPicPr>
          <p:nvPr/>
        </p:nvPicPr>
        <p:blipFill>
          <a:blip r:embed="rId3"/>
          <a:stretch>
            <a:fillRect/>
          </a:stretch>
        </p:blipFill>
        <p:spPr>
          <a:xfrm>
            <a:off x="7002426" y="5965499"/>
            <a:ext cx="5289697" cy="892501"/>
          </a:xfrm>
          <a:prstGeom prst="rect">
            <a:avLst/>
          </a:prstGeom>
        </p:spPr>
      </p:pic>
    </p:spTree>
    <p:extLst>
      <p:ext uri="{BB962C8B-B14F-4D97-AF65-F5344CB8AC3E}">
        <p14:creationId xmlns:p14="http://schemas.microsoft.com/office/powerpoint/2010/main" val="2019617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4E5B8CD-37EA-BB49-A553-FD4EC1F85C9A}"/>
              </a:ext>
            </a:extLst>
          </p:cNvPr>
          <p:cNvSpPr/>
          <p:nvPr/>
        </p:nvSpPr>
        <p:spPr>
          <a:xfrm>
            <a:off x="1135024" y="2142021"/>
            <a:ext cx="10612476" cy="461665"/>
          </a:xfrm>
          <a:prstGeom prst="rect">
            <a:avLst/>
          </a:prstGeom>
        </p:spPr>
        <p:txBody>
          <a:bodyPr wrap="square">
            <a:spAutoFit/>
          </a:bodyPr>
          <a:lstStyle/>
          <a:p>
            <a:r>
              <a:rPr lang="en-GB" sz="2400" dirty="0">
                <a:latin typeface="Avenir Book" panose="02000503020000020003" pitchFamily="2" charset="0"/>
              </a:rPr>
              <a:t>1. According to Philippians 1:6, what is Paul confident about? </a:t>
            </a:r>
            <a:endParaRPr lang="en-GB" sz="3200" dirty="0">
              <a:latin typeface="Avenir Book" panose="02000503020000020003" pitchFamily="2" charset="0"/>
            </a:endParaRPr>
          </a:p>
        </p:txBody>
      </p:sp>
      <p:sp>
        <p:nvSpPr>
          <p:cNvPr id="13" name="Rectangle 12">
            <a:extLst>
              <a:ext uri="{FF2B5EF4-FFF2-40B4-BE49-F238E27FC236}">
                <a16:creationId xmlns:a16="http://schemas.microsoft.com/office/drawing/2014/main" id="{28F1027C-B56D-D746-BE47-080BBEB31428}"/>
              </a:ext>
            </a:extLst>
          </p:cNvPr>
          <p:cNvSpPr/>
          <p:nvPr/>
        </p:nvSpPr>
        <p:spPr>
          <a:xfrm>
            <a:off x="1135024" y="1354669"/>
            <a:ext cx="1478290" cy="461665"/>
          </a:xfrm>
          <a:prstGeom prst="rect">
            <a:avLst/>
          </a:prstGeom>
        </p:spPr>
        <p:txBody>
          <a:bodyPr wrap="none">
            <a:spAutoFit/>
          </a:bodyPr>
          <a:lstStyle/>
          <a:p>
            <a:r>
              <a:rPr lang="en-GB" sz="2400" b="1" dirty="0">
                <a:solidFill>
                  <a:srgbClr val="49B7A2"/>
                </a:solidFill>
                <a:latin typeface="Avenir Black" panose="02000503020000020003" pitchFamily="2" charset="0"/>
                <a:ea typeface="Trebuchet MS"/>
                <a:cs typeface="Trebuchet MS"/>
                <a:sym typeface="Trebuchet MS"/>
              </a:rPr>
              <a:t>DISCUSS</a:t>
            </a:r>
            <a:endParaRPr lang="en-US" dirty="0">
              <a:solidFill>
                <a:srgbClr val="49B7A2"/>
              </a:solidFill>
            </a:endParaRPr>
          </a:p>
        </p:txBody>
      </p:sp>
      <p:cxnSp>
        <p:nvCxnSpPr>
          <p:cNvPr id="14" name="Straight Connector 13">
            <a:extLst>
              <a:ext uri="{FF2B5EF4-FFF2-40B4-BE49-F238E27FC236}">
                <a16:creationId xmlns:a16="http://schemas.microsoft.com/office/drawing/2014/main" id="{6D1F1AE3-3C53-2340-B617-24CC0D245CE1}"/>
              </a:ext>
            </a:extLst>
          </p:cNvPr>
          <p:cNvCxnSpPr/>
          <p:nvPr/>
        </p:nvCxnSpPr>
        <p:spPr>
          <a:xfrm>
            <a:off x="1212357" y="1828800"/>
            <a:ext cx="6636243" cy="0"/>
          </a:xfrm>
          <a:prstGeom prst="line">
            <a:avLst/>
          </a:prstGeom>
          <a:ln>
            <a:solidFill>
              <a:srgbClr val="49B7A2"/>
            </a:solidFill>
          </a:ln>
        </p:spPr>
        <p:style>
          <a:lnRef idx="2">
            <a:schemeClr val="accent4"/>
          </a:lnRef>
          <a:fillRef idx="0">
            <a:schemeClr val="accent4"/>
          </a:fillRef>
          <a:effectRef idx="1">
            <a:schemeClr val="accent4"/>
          </a:effectRef>
          <a:fontRef idx="minor">
            <a:schemeClr val="tx1"/>
          </a:fontRef>
        </p:style>
      </p:cxnSp>
      <p:sp>
        <p:nvSpPr>
          <p:cNvPr id="17" name="Rectangle 16">
            <a:extLst>
              <a:ext uri="{FF2B5EF4-FFF2-40B4-BE49-F238E27FC236}">
                <a16:creationId xmlns:a16="http://schemas.microsoft.com/office/drawing/2014/main" id="{FE5CD083-99F9-7B45-A900-69CDF0AC9BA5}"/>
              </a:ext>
            </a:extLst>
          </p:cNvPr>
          <p:cNvSpPr/>
          <p:nvPr/>
        </p:nvSpPr>
        <p:spPr>
          <a:xfrm>
            <a:off x="1135024" y="2761674"/>
            <a:ext cx="6524543" cy="461665"/>
          </a:xfrm>
          <a:prstGeom prst="rect">
            <a:avLst/>
          </a:prstGeom>
        </p:spPr>
        <p:txBody>
          <a:bodyPr wrap="none">
            <a:spAutoFit/>
          </a:bodyPr>
          <a:lstStyle/>
          <a:p>
            <a:r>
              <a:rPr lang="en-GB" sz="2400" dirty="0">
                <a:latin typeface="Avenir Book" panose="02000503020000020003" pitchFamily="2" charset="0"/>
              </a:rPr>
              <a:t>2. How can he be so confident? (See verse 5.) </a:t>
            </a:r>
            <a:endParaRPr lang="en-GB" sz="3200" dirty="0">
              <a:latin typeface="Avenir Book" panose="02000503020000020003" pitchFamily="2" charset="0"/>
            </a:endParaRPr>
          </a:p>
        </p:txBody>
      </p:sp>
      <p:sp>
        <p:nvSpPr>
          <p:cNvPr id="18" name="Rectangle 17">
            <a:extLst>
              <a:ext uri="{FF2B5EF4-FFF2-40B4-BE49-F238E27FC236}">
                <a16:creationId xmlns:a16="http://schemas.microsoft.com/office/drawing/2014/main" id="{44B06A68-61E6-6944-B702-12DFEA08278A}"/>
              </a:ext>
            </a:extLst>
          </p:cNvPr>
          <p:cNvSpPr/>
          <p:nvPr/>
        </p:nvSpPr>
        <p:spPr>
          <a:xfrm>
            <a:off x="1135024" y="3368434"/>
            <a:ext cx="9545676" cy="830997"/>
          </a:xfrm>
          <a:prstGeom prst="rect">
            <a:avLst/>
          </a:prstGeom>
        </p:spPr>
        <p:txBody>
          <a:bodyPr wrap="square">
            <a:spAutoFit/>
          </a:bodyPr>
          <a:lstStyle/>
          <a:p>
            <a:r>
              <a:rPr lang="en-GB" sz="2400" dirty="0">
                <a:latin typeface="Avenir Book" panose="02000503020000020003" pitchFamily="2" charset="0"/>
              </a:rPr>
              <a:t>3. What do you think that phrase means, in practical terms? (See Philippians 2:25 and 4:14-16.) </a:t>
            </a:r>
            <a:endParaRPr lang="en-GB" sz="3200" dirty="0">
              <a:latin typeface="Avenir Book" panose="02000503020000020003" pitchFamily="2" charset="0"/>
            </a:endParaRPr>
          </a:p>
        </p:txBody>
      </p:sp>
      <p:sp>
        <p:nvSpPr>
          <p:cNvPr id="19" name="Rectangle 18">
            <a:extLst>
              <a:ext uri="{FF2B5EF4-FFF2-40B4-BE49-F238E27FC236}">
                <a16:creationId xmlns:a16="http://schemas.microsoft.com/office/drawing/2014/main" id="{219FC318-0165-F946-8B08-3CA63C467A82}"/>
              </a:ext>
            </a:extLst>
          </p:cNvPr>
          <p:cNvSpPr/>
          <p:nvPr/>
        </p:nvSpPr>
        <p:spPr>
          <a:xfrm>
            <a:off x="1135024" y="4255141"/>
            <a:ext cx="9863176" cy="1200329"/>
          </a:xfrm>
          <a:prstGeom prst="rect">
            <a:avLst/>
          </a:prstGeom>
        </p:spPr>
        <p:txBody>
          <a:bodyPr wrap="square">
            <a:spAutoFit/>
          </a:bodyPr>
          <a:lstStyle/>
          <a:p>
            <a:r>
              <a:rPr lang="en-GB" sz="2400" dirty="0">
                <a:latin typeface="Avenir Book" panose="02000503020000020003" pitchFamily="2" charset="0"/>
              </a:rPr>
              <a:t>4. So how can we be confident that God is working in us? What might that look like in your life and in your day-to-day relationships? </a:t>
            </a:r>
          </a:p>
          <a:p>
            <a:r>
              <a:rPr lang="en-GB" sz="2400" b="1" dirty="0">
                <a:solidFill>
                  <a:srgbClr val="C00000"/>
                </a:solidFill>
                <a:latin typeface="Avenir Heavy" panose="02000503020000020003" pitchFamily="2" charset="0"/>
              </a:rPr>
              <a:t> </a:t>
            </a:r>
          </a:p>
        </p:txBody>
      </p:sp>
      <p:pic>
        <p:nvPicPr>
          <p:cNvPr id="11" name="Content Placeholder 8" descr="Text&#10;&#10;Description automatically generated">
            <a:extLst>
              <a:ext uri="{FF2B5EF4-FFF2-40B4-BE49-F238E27FC236}">
                <a16:creationId xmlns:a16="http://schemas.microsoft.com/office/drawing/2014/main" id="{33BC79F2-3981-2745-8203-B6EEBA113D99}"/>
              </a:ext>
            </a:extLst>
          </p:cNvPr>
          <p:cNvPicPr>
            <a:picLocks noGrp="1" noChangeAspect="1"/>
          </p:cNvPicPr>
          <p:nvPr>
            <p:ph idx="1"/>
          </p:nvPr>
        </p:nvPicPr>
        <p:blipFill>
          <a:blip r:embed="rId2"/>
          <a:stretch>
            <a:fillRect/>
          </a:stretch>
        </p:blipFill>
        <p:spPr>
          <a:xfrm>
            <a:off x="7002426" y="5965499"/>
            <a:ext cx="5289697" cy="892501"/>
          </a:xfrm>
        </p:spPr>
      </p:pic>
      <p:sp>
        <p:nvSpPr>
          <p:cNvPr id="16" name="Google Shape;140;p21">
            <a:extLst>
              <a:ext uri="{FF2B5EF4-FFF2-40B4-BE49-F238E27FC236}">
                <a16:creationId xmlns:a16="http://schemas.microsoft.com/office/drawing/2014/main" id="{94A50230-85CC-914F-8B4C-3281A6707B8A}"/>
              </a:ext>
            </a:extLst>
          </p:cNvPr>
          <p:cNvSpPr txBox="1"/>
          <p:nvPr/>
        </p:nvSpPr>
        <p:spPr>
          <a:xfrm>
            <a:off x="0" y="38994"/>
            <a:ext cx="7095958" cy="53035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1" cap="small" dirty="0">
                <a:solidFill>
                  <a:srgbClr val="49B7A2"/>
                </a:solidFill>
                <a:latin typeface="Avenir Black" panose="02000503020000020003" pitchFamily="2" charset="0"/>
                <a:ea typeface="Calibri"/>
                <a:cs typeface="Calibri"/>
                <a:sym typeface="Calibri"/>
              </a:rPr>
              <a:t>SESSION 1 </a:t>
            </a:r>
            <a:r>
              <a:rPr lang="en-GB" sz="2800" b="1" cap="small" dirty="0">
                <a:solidFill>
                  <a:srgbClr val="49B7A2"/>
                </a:solidFill>
                <a:latin typeface="Avenir Light" panose="020B0402020203020204" pitchFamily="34" charset="77"/>
                <a:ea typeface="Calibri"/>
                <a:cs typeface="Calibri"/>
                <a:sym typeface="Calibri"/>
              </a:rPr>
              <a:t>| CONFIDENT IN CHRIST</a:t>
            </a:r>
            <a:endParaRPr sz="1050" dirty="0">
              <a:solidFill>
                <a:srgbClr val="49B7A2"/>
              </a:solidFill>
              <a:latin typeface="Avenir Light" panose="020B0402020203020204" pitchFamily="34" charset="77"/>
            </a:endParaRPr>
          </a:p>
        </p:txBody>
      </p:sp>
    </p:spTree>
    <p:extLst>
      <p:ext uri="{BB962C8B-B14F-4D97-AF65-F5344CB8AC3E}">
        <p14:creationId xmlns:p14="http://schemas.microsoft.com/office/powerpoint/2010/main" val="2412799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4E5B8CD-37EA-BB49-A553-FD4EC1F85C9A}"/>
              </a:ext>
            </a:extLst>
          </p:cNvPr>
          <p:cNvSpPr/>
          <p:nvPr/>
        </p:nvSpPr>
        <p:spPr>
          <a:xfrm>
            <a:off x="1135024" y="2142021"/>
            <a:ext cx="10612476" cy="830997"/>
          </a:xfrm>
          <a:prstGeom prst="rect">
            <a:avLst/>
          </a:prstGeom>
        </p:spPr>
        <p:txBody>
          <a:bodyPr wrap="square">
            <a:spAutoFit/>
          </a:bodyPr>
          <a:lstStyle/>
          <a:p>
            <a:r>
              <a:rPr lang="en-GB" sz="2400" dirty="0">
                <a:latin typeface="Avenir Book" panose="02000503020000020003" pitchFamily="2" charset="0"/>
              </a:rPr>
              <a:t>5. Someone might say, “If God will finish this work he started, why do I need to do anything?” What would you say to them? </a:t>
            </a:r>
          </a:p>
        </p:txBody>
      </p:sp>
      <p:sp>
        <p:nvSpPr>
          <p:cNvPr id="13" name="Rectangle 12">
            <a:extLst>
              <a:ext uri="{FF2B5EF4-FFF2-40B4-BE49-F238E27FC236}">
                <a16:creationId xmlns:a16="http://schemas.microsoft.com/office/drawing/2014/main" id="{28F1027C-B56D-D746-BE47-080BBEB31428}"/>
              </a:ext>
            </a:extLst>
          </p:cNvPr>
          <p:cNvSpPr/>
          <p:nvPr/>
        </p:nvSpPr>
        <p:spPr>
          <a:xfrm>
            <a:off x="1135024" y="1354669"/>
            <a:ext cx="1478290" cy="461665"/>
          </a:xfrm>
          <a:prstGeom prst="rect">
            <a:avLst/>
          </a:prstGeom>
        </p:spPr>
        <p:txBody>
          <a:bodyPr wrap="none">
            <a:spAutoFit/>
          </a:bodyPr>
          <a:lstStyle/>
          <a:p>
            <a:r>
              <a:rPr lang="en-GB" sz="2400" b="1" dirty="0">
                <a:solidFill>
                  <a:srgbClr val="49B7A2"/>
                </a:solidFill>
                <a:latin typeface="Avenir Black" panose="02000503020000020003" pitchFamily="2" charset="0"/>
                <a:ea typeface="Trebuchet MS"/>
                <a:cs typeface="Trebuchet MS"/>
                <a:sym typeface="Trebuchet MS"/>
              </a:rPr>
              <a:t>DISCUSS</a:t>
            </a:r>
            <a:endParaRPr lang="en-US" dirty="0">
              <a:solidFill>
                <a:srgbClr val="49B7A2"/>
              </a:solidFill>
            </a:endParaRPr>
          </a:p>
        </p:txBody>
      </p:sp>
      <p:cxnSp>
        <p:nvCxnSpPr>
          <p:cNvPr id="14" name="Straight Connector 13">
            <a:extLst>
              <a:ext uri="{FF2B5EF4-FFF2-40B4-BE49-F238E27FC236}">
                <a16:creationId xmlns:a16="http://schemas.microsoft.com/office/drawing/2014/main" id="{6D1F1AE3-3C53-2340-B617-24CC0D245CE1}"/>
              </a:ext>
            </a:extLst>
          </p:cNvPr>
          <p:cNvCxnSpPr/>
          <p:nvPr/>
        </p:nvCxnSpPr>
        <p:spPr>
          <a:xfrm>
            <a:off x="1212357" y="1828800"/>
            <a:ext cx="6636243" cy="0"/>
          </a:xfrm>
          <a:prstGeom prst="line">
            <a:avLst/>
          </a:prstGeom>
          <a:ln>
            <a:solidFill>
              <a:srgbClr val="49B7A2"/>
            </a:solidFill>
          </a:ln>
        </p:spPr>
        <p:style>
          <a:lnRef idx="2">
            <a:schemeClr val="accent4"/>
          </a:lnRef>
          <a:fillRef idx="0">
            <a:schemeClr val="accent4"/>
          </a:fillRef>
          <a:effectRef idx="1">
            <a:schemeClr val="accent4"/>
          </a:effectRef>
          <a:fontRef idx="minor">
            <a:schemeClr val="tx1"/>
          </a:fontRef>
        </p:style>
      </p:cxnSp>
      <p:sp>
        <p:nvSpPr>
          <p:cNvPr id="17" name="Rectangle 16">
            <a:extLst>
              <a:ext uri="{FF2B5EF4-FFF2-40B4-BE49-F238E27FC236}">
                <a16:creationId xmlns:a16="http://schemas.microsoft.com/office/drawing/2014/main" id="{FE5CD083-99F9-7B45-A900-69CDF0AC9BA5}"/>
              </a:ext>
            </a:extLst>
          </p:cNvPr>
          <p:cNvSpPr/>
          <p:nvPr/>
        </p:nvSpPr>
        <p:spPr>
          <a:xfrm>
            <a:off x="1135024" y="3106086"/>
            <a:ext cx="10421976" cy="1569660"/>
          </a:xfrm>
          <a:prstGeom prst="rect">
            <a:avLst/>
          </a:prstGeom>
        </p:spPr>
        <p:txBody>
          <a:bodyPr wrap="square">
            <a:spAutoFit/>
          </a:bodyPr>
          <a:lstStyle/>
          <a:p>
            <a:r>
              <a:rPr lang="en-GB" sz="2400" dirty="0">
                <a:latin typeface="Avenir Book" panose="02000503020000020003" pitchFamily="2" charset="0"/>
              </a:rPr>
              <a:t>6. A Christian friend is going through a tough time. They don’t feel confident that God loves them and is in control of what is happening to them. Is there something from the film or our discussion that might encourage them? </a:t>
            </a:r>
          </a:p>
        </p:txBody>
      </p:sp>
      <p:sp>
        <p:nvSpPr>
          <p:cNvPr id="18" name="Rectangle 17">
            <a:extLst>
              <a:ext uri="{FF2B5EF4-FFF2-40B4-BE49-F238E27FC236}">
                <a16:creationId xmlns:a16="http://schemas.microsoft.com/office/drawing/2014/main" id="{44B06A68-61E6-6944-B702-12DFEA08278A}"/>
              </a:ext>
            </a:extLst>
          </p:cNvPr>
          <p:cNvSpPr/>
          <p:nvPr/>
        </p:nvSpPr>
        <p:spPr>
          <a:xfrm>
            <a:off x="1135024" y="4808815"/>
            <a:ext cx="9545676" cy="830997"/>
          </a:xfrm>
          <a:prstGeom prst="rect">
            <a:avLst/>
          </a:prstGeom>
        </p:spPr>
        <p:txBody>
          <a:bodyPr wrap="square">
            <a:spAutoFit/>
          </a:bodyPr>
          <a:lstStyle/>
          <a:p>
            <a:r>
              <a:rPr lang="en-GB" sz="2400" dirty="0">
                <a:latin typeface="Avenir Book" panose="02000503020000020003" pitchFamily="2" charset="0"/>
              </a:rPr>
              <a:t>7. What has been most striking for you during this session?</a:t>
            </a:r>
            <a:br>
              <a:rPr lang="en-GB" sz="2400" dirty="0">
                <a:latin typeface="Avenir Book" panose="02000503020000020003" pitchFamily="2" charset="0"/>
              </a:rPr>
            </a:br>
            <a:endParaRPr lang="en-GB" sz="2400" dirty="0">
              <a:latin typeface="Avenir Book" panose="02000503020000020003" pitchFamily="2" charset="0"/>
            </a:endParaRPr>
          </a:p>
        </p:txBody>
      </p:sp>
      <p:pic>
        <p:nvPicPr>
          <p:cNvPr id="11" name="Content Placeholder 8" descr="Text&#10;&#10;Description automatically generated">
            <a:extLst>
              <a:ext uri="{FF2B5EF4-FFF2-40B4-BE49-F238E27FC236}">
                <a16:creationId xmlns:a16="http://schemas.microsoft.com/office/drawing/2014/main" id="{33BC79F2-3981-2745-8203-B6EEBA113D99}"/>
              </a:ext>
            </a:extLst>
          </p:cNvPr>
          <p:cNvPicPr>
            <a:picLocks noGrp="1" noChangeAspect="1"/>
          </p:cNvPicPr>
          <p:nvPr>
            <p:ph idx="1"/>
          </p:nvPr>
        </p:nvPicPr>
        <p:blipFill>
          <a:blip r:embed="rId2"/>
          <a:stretch>
            <a:fillRect/>
          </a:stretch>
        </p:blipFill>
        <p:spPr>
          <a:xfrm>
            <a:off x="7002426" y="5965499"/>
            <a:ext cx="5289697" cy="892501"/>
          </a:xfrm>
        </p:spPr>
      </p:pic>
      <p:sp>
        <p:nvSpPr>
          <p:cNvPr id="16" name="Google Shape;140;p21">
            <a:extLst>
              <a:ext uri="{FF2B5EF4-FFF2-40B4-BE49-F238E27FC236}">
                <a16:creationId xmlns:a16="http://schemas.microsoft.com/office/drawing/2014/main" id="{94A50230-85CC-914F-8B4C-3281A6707B8A}"/>
              </a:ext>
            </a:extLst>
          </p:cNvPr>
          <p:cNvSpPr txBox="1"/>
          <p:nvPr/>
        </p:nvSpPr>
        <p:spPr>
          <a:xfrm>
            <a:off x="0" y="38994"/>
            <a:ext cx="7095958" cy="53035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1" cap="small" dirty="0">
                <a:solidFill>
                  <a:srgbClr val="49B7A2"/>
                </a:solidFill>
                <a:latin typeface="Avenir Black" panose="02000503020000020003" pitchFamily="2" charset="0"/>
                <a:ea typeface="Calibri"/>
                <a:cs typeface="Calibri"/>
                <a:sym typeface="Calibri"/>
              </a:rPr>
              <a:t>SESSION 1 </a:t>
            </a:r>
            <a:r>
              <a:rPr lang="en-GB" sz="2800" b="1" cap="small" dirty="0">
                <a:solidFill>
                  <a:srgbClr val="49B7A2"/>
                </a:solidFill>
                <a:latin typeface="Avenir Light" panose="020B0402020203020204" pitchFamily="34" charset="77"/>
                <a:ea typeface="Calibri"/>
                <a:cs typeface="Calibri"/>
                <a:sym typeface="Calibri"/>
              </a:rPr>
              <a:t>| CONFIDENT IN CHRIST</a:t>
            </a:r>
            <a:endParaRPr sz="1050" dirty="0">
              <a:solidFill>
                <a:srgbClr val="49B7A2"/>
              </a:solidFill>
              <a:latin typeface="Avenir Light" panose="020B0402020203020204" pitchFamily="34" charset="77"/>
            </a:endParaRPr>
          </a:p>
        </p:txBody>
      </p:sp>
    </p:spTree>
    <p:extLst>
      <p:ext uri="{BB962C8B-B14F-4D97-AF65-F5344CB8AC3E}">
        <p14:creationId xmlns:p14="http://schemas.microsoft.com/office/powerpoint/2010/main" val="526074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D17F02F7-44E9-1C48-8206-5580DCBAE261}"/>
              </a:ext>
            </a:extLst>
          </p:cNvPr>
          <p:cNvSpPr/>
          <p:nvPr/>
        </p:nvSpPr>
        <p:spPr>
          <a:xfrm>
            <a:off x="-9" y="0"/>
            <a:ext cx="12192000" cy="6858000"/>
          </a:xfrm>
          <a:custGeom>
            <a:avLst/>
            <a:gdLst/>
            <a:ahLst/>
            <a:cxnLst/>
            <a:rect l="l" t="t" r="r" b="b"/>
            <a:pathLst>
              <a:path w="13004800" h="9753600">
                <a:moveTo>
                  <a:pt x="0" y="0"/>
                </a:moveTo>
                <a:lnTo>
                  <a:pt x="13004800" y="0"/>
                </a:lnTo>
                <a:lnTo>
                  <a:pt x="13004800" y="9753600"/>
                </a:lnTo>
                <a:lnTo>
                  <a:pt x="0" y="9753600"/>
                </a:lnTo>
                <a:lnTo>
                  <a:pt x="0" y="0"/>
                </a:lnTo>
                <a:close/>
              </a:path>
            </a:pathLst>
          </a:custGeom>
          <a:solidFill>
            <a:srgbClr val="49B7A2"/>
          </a:solidFill>
        </p:spPr>
        <p:txBody>
          <a:bodyPr wrap="square" lIns="0" tIns="0" rIns="0" bIns="0" rtlCol="0"/>
          <a:lstStyle/>
          <a:p>
            <a:endParaRPr dirty="0">
              <a:solidFill>
                <a:srgbClr val="49B7A2"/>
              </a:solidFill>
            </a:endParaRPr>
          </a:p>
        </p:txBody>
      </p:sp>
      <p:sp>
        <p:nvSpPr>
          <p:cNvPr id="6" name="Google Shape;199;p29">
            <a:extLst>
              <a:ext uri="{FF2B5EF4-FFF2-40B4-BE49-F238E27FC236}">
                <a16:creationId xmlns:a16="http://schemas.microsoft.com/office/drawing/2014/main" id="{E04674AD-BA38-6C47-B7BA-577A276009EE}"/>
              </a:ext>
            </a:extLst>
          </p:cNvPr>
          <p:cNvSpPr txBox="1">
            <a:spLocks noGrp="1"/>
          </p:cNvSpPr>
          <p:nvPr>
            <p:ph type="title"/>
          </p:nvPr>
        </p:nvSpPr>
        <p:spPr>
          <a:xfrm>
            <a:off x="4438640" y="1695045"/>
            <a:ext cx="3314699" cy="530352"/>
          </a:xfrm>
          <a:prstGeom prst="rect">
            <a:avLst/>
          </a:prstGeom>
          <a:noFill/>
          <a:ln>
            <a:noFill/>
          </a:ln>
        </p:spPr>
        <p:txBody>
          <a:bodyPr spcFirstLastPara="1" wrap="square" lIns="91425" tIns="45700" rIns="91425" bIns="45700" anchor="ctr" anchorCtr="0">
            <a:noAutofit/>
          </a:bodyPr>
          <a:lstStyle/>
          <a:p>
            <a:pPr lvl="0" algn="ctr">
              <a:spcBef>
                <a:spcPts val="0"/>
              </a:spcBef>
              <a:buClr>
                <a:srgbClr val="FFC000"/>
              </a:buClr>
              <a:buSzPts val="5400"/>
            </a:pPr>
            <a:r>
              <a:rPr lang="en-GB" sz="2000" b="1" dirty="0">
                <a:solidFill>
                  <a:schemeClr val="bg1"/>
                </a:solidFill>
                <a:latin typeface="Avenir Light" panose="020B0402020203020204" pitchFamily="34" charset="77"/>
                <a:ea typeface="Arial Black"/>
                <a:cs typeface="Arial Black"/>
                <a:sym typeface="Arial Black"/>
              </a:rPr>
              <a:t>NEXT WEEK :</a:t>
            </a:r>
            <a:endParaRPr lang="en-GB" sz="1600" b="1" dirty="0">
              <a:solidFill>
                <a:schemeClr val="bg1"/>
              </a:solidFill>
              <a:latin typeface="Avenir Light" panose="020B0402020203020204" pitchFamily="34" charset="77"/>
            </a:endParaRPr>
          </a:p>
        </p:txBody>
      </p:sp>
      <p:sp>
        <p:nvSpPr>
          <p:cNvPr id="7" name="Google Shape;140;p21">
            <a:extLst>
              <a:ext uri="{FF2B5EF4-FFF2-40B4-BE49-F238E27FC236}">
                <a16:creationId xmlns:a16="http://schemas.microsoft.com/office/drawing/2014/main" id="{3EF84B9F-E939-7F4F-AF36-00F0D60D6576}"/>
              </a:ext>
            </a:extLst>
          </p:cNvPr>
          <p:cNvSpPr txBox="1"/>
          <p:nvPr/>
        </p:nvSpPr>
        <p:spPr>
          <a:xfrm>
            <a:off x="937626" y="2514213"/>
            <a:ext cx="10316729" cy="98435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5400" b="1" cap="small" dirty="0">
                <a:solidFill>
                  <a:schemeClr val="bg1"/>
                </a:solidFill>
                <a:latin typeface="Avenir Black" panose="02000503020000020003" pitchFamily="2" charset="0"/>
                <a:ea typeface="Calibri"/>
                <a:cs typeface="Calibri"/>
                <a:sym typeface="Calibri"/>
              </a:rPr>
              <a:t>SESSION 2 </a:t>
            </a:r>
            <a:r>
              <a:rPr lang="en-GB" sz="5400" b="1" cap="small" dirty="0">
                <a:solidFill>
                  <a:schemeClr val="bg1"/>
                </a:solidFill>
                <a:latin typeface="Avenir Light" panose="020B0402020203020204" pitchFamily="34" charset="77"/>
                <a:ea typeface="Calibri"/>
                <a:cs typeface="Calibri"/>
                <a:sym typeface="Calibri"/>
              </a:rPr>
              <a:t>| LIVING IN CHRIST</a:t>
            </a:r>
            <a:endParaRPr sz="2000" dirty="0">
              <a:solidFill>
                <a:schemeClr val="bg1"/>
              </a:solidFill>
              <a:latin typeface="Avenir Light" panose="020B0402020203020204" pitchFamily="34" charset="77"/>
            </a:endParaRPr>
          </a:p>
        </p:txBody>
      </p:sp>
      <p:sp>
        <p:nvSpPr>
          <p:cNvPr id="9" name="object 4">
            <a:extLst>
              <a:ext uri="{FF2B5EF4-FFF2-40B4-BE49-F238E27FC236}">
                <a16:creationId xmlns:a16="http://schemas.microsoft.com/office/drawing/2014/main" id="{6F8961AC-8156-D445-96D2-A8D9DE772F29}"/>
              </a:ext>
            </a:extLst>
          </p:cNvPr>
          <p:cNvSpPr/>
          <p:nvPr/>
        </p:nvSpPr>
        <p:spPr>
          <a:xfrm>
            <a:off x="0" y="6012780"/>
            <a:ext cx="12192000" cy="845220"/>
          </a:xfrm>
          <a:custGeom>
            <a:avLst/>
            <a:gdLst/>
            <a:ahLst/>
            <a:cxnLst/>
            <a:rect l="l" t="t" r="r" b="b"/>
            <a:pathLst>
              <a:path w="13004800" h="1219200">
                <a:moveTo>
                  <a:pt x="0" y="1219200"/>
                </a:moveTo>
                <a:lnTo>
                  <a:pt x="0" y="0"/>
                </a:lnTo>
                <a:lnTo>
                  <a:pt x="13004800" y="0"/>
                </a:lnTo>
                <a:lnTo>
                  <a:pt x="13004800" y="1219200"/>
                </a:lnTo>
                <a:lnTo>
                  <a:pt x="0" y="1219200"/>
                </a:lnTo>
                <a:close/>
              </a:path>
            </a:pathLst>
          </a:custGeom>
          <a:solidFill>
            <a:srgbClr val="FFFFFF"/>
          </a:solidFill>
        </p:spPr>
        <p:txBody>
          <a:bodyPr wrap="square" lIns="0" tIns="0" rIns="0" bIns="0" rtlCol="0"/>
          <a:lstStyle/>
          <a:p>
            <a:endParaRPr/>
          </a:p>
        </p:txBody>
      </p:sp>
      <p:pic>
        <p:nvPicPr>
          <p:cNvPr id="11" name="Content Placeholder 8" descr="Text&#10;&#10;Description automatically generated">
            <a:extLst>
              <a:ext uri="{FF2B5EF4-FFF2-40B4-BE49-F238E27FC236}">
                <a16:creationId xmlns:a16="http://schemas.microsoft.com/office/drawing/2014/main" id="{FDFF0242-2277-4A48-9406-CC41C599CABF}"/>
              </a:ext>
            </a:extLst>
          </p:cNvPr>
          <p:cNvPicPr>
            <a:picLocks noGrp="1" noChangeAspect="1"/>
          </p:cNvPicPr>
          <p:nvPr>
            <p:ph idx="1"/>
          </p:nvPr>
        </p:nvPicPr>
        <p:blipFill>
          <a:blip r:embed="rId2"/>
          <a:stretch>
            <a:fillRect/>
          </a:stretch>
        </p:blipFill>
        <p:spPr>
          <a:xfrm>
            <a:off x="7002426" y="5965499"/>
            <a:ext cx="5289697" cy="892501"/>
          </a:xfrm>
        </p:spPr>
      </p:pic>
    </p:spTree>
    <p:extLst>
      <p:ext uri="{BB962C8B-B14F-4D97-AF65-F5344CB8AC3E}">
        <p14:creationId xmlns:p14="http://schemas.microsoft.com/office/powerpoint/2010/main" val="3947263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a:extLst>
              <a:ext uri="{FF2B5EF4-FFF2-40B4-BE49-F238E27FC236}">
                <a16:creationId xmlns:a16="http://schemas.microsoft.com/office/drawing/2014/main" id="{88DDA961-8006-BC46-A3AA-2EE1075D2FBF}"/>
              </a:ext>
            </a:extLst>
          </p:cNvPr>
          <p:cNvPicPr>
            <a:picLocks noChangeAspect="1"/>
          </p:cNvPicPr>
          <p:nvPr/>
        </p:nvPicPr>
        <p:blipFill rotWithShape="1">
          <a:blip r:embed="rId2"/>
          <a:srcRect t="12037" b="2674"/>
          <a:stretch/>
        </p:blipFill>
        <p:spPr>
          <a:xfrm>
            <a:off x="1263331" y="1353600"/>
            <a:ext cx="9665336" cy="5504400"/>
          </a:xfrm>
          <a:prstGeom prst="rect">
            <a:avLst/>
          </a:prstGeom>
        </p:spPr>
      </p:pic>
      <p:sp>
        <p:nvSpPr>
          <p:cNvPr id="15" name="Rectangle 14">
            <a:extLst>
              <a:ext uri="{FF2B5EF4-FFF2-40B4-BE49-F238E27FC236}">
                <a16:creationId xmlns:a16="http://schemas.microsoft.com/office/drawing/2014/main" id="{D48B09D8-5F7D-8A42-9B9F-741BD076A86F}"/>
              </a:ext>
            </a:extLst>
          </p:cNvPr>
          <p:cNvSpPr/>
          <p:nvPr/>
        </p:nvSpPr>
        <p:spPr>
          <a:xfrm>
            <a:off x="3151542" y="860252"/>
            <a:ext cx="5888914" cy="369332"/>
          </a:xfrm>
          <a:prstGeom prst="rect">
            <a:avLst/>
          </a:prstGeom>
        </p:spPr>
        <p:txBody>
          <a:bodyPr wrap="square">
            <a:spAutoFit/>
          </a:bodyPr>
          <a:lstStyle/>
          <a:p>
            <a:pPr algn="ctr"/>
            <a:r>
              <a:rPr lang="en-GB" b="1" dirty="0">
                <a:latin typeface="Avenir Heavy" panose="02000503020000020003" pitchFamily="2" charset="0"/>
              </a:rPr>
              <a:t>Find out more at | </a:t>
            </a:r>
            <a:r>
              <a:rPr lang="en-GB" b="1" dirty="0" err="1">
                <a:latin typeface="Avenir Heavy" panose="02000503020000020003" pitchFamily="2" charset="0"/>
              </a:rPr>
              <a:t>christianityexplored.org</a:t>
            </a:r>
            <a:endParaRPr lang="en-GB" b="1" dirty="0">
              <a:effectLst/>
              <a:latin typeface="Avenir Heavy" panose="02000503020000020003" pitchFamily="2" charset="0"/>
            </a:endParaRPr>
          </a:p>
        </p:txBody>
      </p:sp>
      <p:sp>
        <p:nvSpPr>
          <p:cNvPr id="6" name="object 6">
            <a:extLst>
              <a:ext uri="{FF2B5EF4-FFF2-40B4-BE49-F238E27FC236}">
                <a16:creationId xmlns:a16="http://schemas.microsoft.com/office/drawing/2014/main" id="{5CD47FC1-A202-3A4A-891B-D236227501B1}"/>
              </a:ext>
            </a:extLst>
          </p:cNvPr>
          <p:cNvSpPr/>
          <p:nvPr/>
        </p:nvSpPr>
        <p:spPr>
          <a:xfrm>
            <a:off x="3551274" y="98029"/>
            <a:ext cx="5089450" cy="845220"/>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417077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website&#10;&#10;Description automatically generated">
            <a:extLst>
              <a:ext uri="{FF2B5EF4-FFF2-40B4-BE49-F238E27FC236}">
                <a16:creationId xmlns:a16="http://schemas.microsoft.com/office/drawing/2014/main" id="{7F6B985F-79D6-9547-BF8B-61D208811A53}"/>
              </a:ext>
            </a:extLst>
          </p:cNvPr>
          <p:cNvPicPr>
            <a:picLocks noChangeAspect="1"/>
          </p:cNvPicPr>
          <p:nvPr/>
        </p:nvPicPr>
        <p:blipFill>
          <a:blip r:embed="rId2"/>
          <a:stretch>
            <a:fillRect/>
          </a:stretch>
        </p:blipFill>
        <p:spPr>
          <a:xfrm>
            <a:off x="324264" y="835330"/>
            <a:ext cx="7625149" cy="4177946"/>
          </a:xfrm>
          <a:prstGeom prst="rect">
            <a:avLst/>
          </a:prstGeom>
        </p:spPr>
      </p:pic>
      <p:sp>
        <p:nvSpPr>
          <p:cNvPr id="11" name="TextBox 10">
            <a:extLst>
              <a:ext uri="{FF2B5EF4-FFF2-40B4-BE49-F238E27FC236}">
                <a16:creationId xmlns:a16="http://schemas.microsoft.com/office/drawing/2014/main" id="{87504763-8A50-7142-862F-E1B3762CE9FF}"/>
              </a:ext>
            </a:extLst>
          </p:cNvPr>
          <p:cNvSpPr txBox="1"/>
          <p:nvPr/>
        </p:nvSpPr>
        <p:spPr>
          <a:xfrm>
            <a:off x="324264" y="236306"/>
            <a:ext cx="3908689" cy="369332"/>
          </a:xfrm>
          <a:prstGeom prst="rect">
            <a:avLst/>
          </a:prstGeom>
          <a:ln w="19050">
            <a:solidFill>
              <a:srgbClr val="49B7A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latin typeface="Avenir Light" panose="020B0402020203020204" pitchFamily="34" charset="77"/>
              </a:rPr>
              <a:t>*delete slide before running course*</a:t>
            </a:r>
          </a:p>
        </p:txBody>
      </p:sp>
      <p:pic>
        <p:nvPicPr>
          <p:cNvPr id="14" name="Content Placeholder 8" descr="Text&#10;&#10;Description automatically generated">
            <a:extLst>
              <a:ext uri="{FF2B5EF4-FFF2-40B4-BE49-F238E27FC236}">
                <a16:creationId xmlns:a16="http://schemas.microsoft.com/office/drawing/2014/main" id="{6986EDB3-D8A4-2946-BF1F-B4D1422413E9}"/>
              </a:ext>
            </a:extLst>
          </p:cNvPr>
          <p:cNvPicPr>
            <a:picLocks noGrp="1" noChangeAspect="1"/>
          </p:cNvPicPr>
          <p:nvPr>
            <p:ph idx="1"/>
          </p:nvPr>
        </p:nvPicPr>
        <p:blipFill>
          <a:blip r:embed="rId3"/>
          <a:stretch>
            <a:fillRect/>
          </a:stretch>
        </p:blipFill>
        <p:spPr>
          <a:xfrm>
            <a:off x="7002426" y="5965499"/>
            <a:ext cx="5289697" cy="892501"/>
          </a:xfrm>
        </p:spPr>
      </p:pic>
      <p:grpSp>
        <p:nvGrpSpPr>
          <p:cNvPr id="15" name="Group 14">
            <a:extLst>
              <a:ext uri="{FF2B5EF4-FFF2-40B4-BE49-F238E27FC236}">
                <a16:creationId xmlns:a16="http://schemas.microsoft.com/office/drawing/2014/main" id="{3AC28431-7BEC-CC41-8AB2-8F5E8D3AC8C5}"/>
              </a:ext>
            </a:extLst>
          </p:cNvPr>
          <p:cNvGrpSpPr/>
          <p:nvPr/>
        </p:nvGrpSpPr>
        <p:grpSpPr>
          <a:xfrm>
            <a:off x="8103433" y="835331"/>
            <a:ext cx="3822848" cy="3736670"/>
            <a:chOff x="8099366" y="613909"/>
            <a:chExt cx="3822848" cy="3259447"/>
          </a:xfrm>
        </p:grpSpPr>
        <p:grpSp>
          <p:nvGrpSpPr>
            <p:cNvPr id="16" name="Group 15">
              <a:extLst>
                <a:ext uri="{FF2B5EF4-FFF2-40B4-BE49-F238E27FC236}">
                  <a16:creationId xmlns:a16="http://schemas.microsoft.com/office/drawing/2014/main" id="{00F244EF-32FA-AA42-9DCA-38A3DE467D76}"/>
                </a:ext>
              </a:extLst>
            </p:cNvPr>
            <p:cNvGrpSpPr/>
            <p:nvPr/>
          </p:nvGrpSpPr>
          <p:grpSpPr>
            <a:xfrm>
              <a:off x="8099366" y="613909"/>
              <a:ext cx="3822848" cy="3259447"/>
              <a:chOff x="8071014" y="439249"/>
              <a:chExt cx="3822848" cy="3259447"/>
            </a:xfrm>
          </p:grpSpPr>
          <p:sp>
            <p:nvSpPr>
              <p:cNvPr id="18" name="Rectangle 17">
                <a:extLst>
                  <a:ext uri="{FF2B5EF4-FFF2-40B4-BE49-F238E27FC236}">
                    <a16:creationId xmlns:a16="http://schemas.microsoft.com/office/drawing/2014/main" id="{19A5A800-4067-1F43-BF5E-D94C2BD383C2}"/>
                  </a:ext>
                </a:extLst>
              </p:cNvPr>
              <p:cNvSpPr/>
              <p:nvPr/>
            </p:nvSpPr>
            <p:spPr>
              <a:xfrm>
                <a:off x="8288577" y="591487"/>
                <a:ext cx="3514808" cy="646331"/>
              </a:xfrm>
              <a:prstGeom prst="rect">
                <a:avLst/>
              </a:prstGeom>
            </p:spPr>
            <p:txBody>
              <a:bodyPr wrap="square">
                <a:spAutoFit/>
              </a:bodyPr>
              <a:lstStyle/>
              <a:p>
                <a:r>
                  <a:rPr lang="en-GB" b="1" dirty="0">
                    <a:latin typeface="Avenir Heavy" panose="02000503020000020003" pitchFamily="2" charset="0"/>
                  </a:rPr>
                  <a:t>How To Purchase Further Material:</a:t>
                </a:r>
              </a:p>
            </p:txBody>
          </p:sp>
          <p:grpSp>
            <p:nvGrpSpPr>
              <p:cNvPr id="19" name="Group 18">
                <a:extLst>
                  <a:ext uri="{FF2B5EF4-FFF2-40B4-BE49-F238E27FC236}">
                    <a16:creationId xmlns:a16="http://schemas.microsoft.com/office/drawing/2014/main" id="{71FF5FAE-0539-7B4D-87DA-D3BA621373FC}"/>
                  </a:ext>
                </a:extLst>
              </p:cNvPr>
              <p:cNvGrpSpPr/>
              <p:nvPr/>
            </p:nvGrpSpPr>
            <p:grpSpPr>
              <a:xfrm>
                <a:off x="8071014" y="439249"/>
                <a:ext cx="3822848" cy="3259447"/>
                <a:chOff x="7433026" y="693369"/>
                <a:chExt cx="3929386" cy="3982763"/>
              </a:xfrm>
            </p:grpSpPr>
            <p:sp>
              <p:nvSpPr>
                <p:cNvPr id="20" name="Rectangle 19">
                  <a:extLst>
                    <a:ext uri="{FF2B5EF4-FFF2-40B4-BE49-F238E27FC236}">
                      <a16:creationId xmlns:a16="http://schemas.microsoft.com/office/drawing/2014/main" id="{ABF94E87-EE07-1C4E-B87C-6FFB1931A123}"/>
                    </a:ext>
                  </a:extLst>
                </p:cNvPr>
                <p:cNvSpPr/>
                <p:nvPr/>
              </p:nvSpPr>
              <p:spPr>
                <a:xfrm>
                  <a:off x="7591338" y="3376241"/>
                  <a:ext cx="3612761" cy="1128230"/>
                </a:xfrm>
                <a:prstGeom prst="rect">
                  <a:avLst/>
                </a:prstGeom>
                <a:ln>
                  <a:solidFill>
                    <a:schemeClr val="bg1"/>
                  </a:solidFill>
                </a:ln>
              </p:spPr>
              <p:txBody>
                <a:bodyPr wrap="square">
                  <a:spAutoFit/>
                </a:bodyPr>
                <a:lstStyle/>
                <a:p>
                  <a:r>
                    <a:rPr lang="en-GB" dirty="0">
                      <a:latin typeface="Avenir Book" panose="02000503020000020003" pitchFamily="2" charset="0"/>
                      <a:hlinkClick r:id="rId4"/>
                    </a:rPr>
                    <a:t>https://www.thegoodbook.co.uk/outreach/cem/resource_type-digital-download/</a:t>
                  </a:r>
                  <a:endParaRPr lang="en-GB" dirty="0">
                    <a:latin typeface="Avenir Book" panose="02000503020000020003" pitchFamily="2" charset="0"/>
                  </a:endParaRPr>
                </a:p>
              </p:txBody>
            </p:sp>
            <p:sp>
              <p:nvSpPr>
                <p:cNvPr id="21" name="Rectangle 20">
                  <a:extLst>
                    <a:ext uri="{FF2B5EF4-FFF2-40B4-BE49-F238E27FC236}">
                      <a16:creationId xmlns:a16="http://schemas.microsoft.com/office/drawing/2014/main" id="{E38A34C0-73D3-7C40-8587-947FA2331C92}"/>
                    </a:ext>
                  </a:extLst>
                </p:cNvPr>
                <p:cNvSpPr/>
                <p:nvPr/>
              </p:nvSpPr>
              <p:spPr>
                <a:xfrm>
                  <a:off x="7433026" y="693369"/>
                  <a:ext cx="3929386" cy="3982763"/>
                </a:xfrm>
                <a:prstGeom prst="rect">
                  <a:avLst/>
                </a:prstGeom>
                <a:noFill/>
                <a:ln w="19050">
                  <a:solidFill>
                    <a:srgbClr val="49B7A2"/>
                  </a:solidFill>
                  <a:prstDash val="lgDash"/>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solidFill>
                      <a:srgbClr val="49B7A2"/>
                    </a:solidFill>
                  </a:endParaRPr>
                </a:p>
              </p:txBody>
            </p:sp>
          </p:grpSp>
        </p:grpSp>
        <p:sp>
          <p:nvSpPr>
            <p:cNvPr id="17" name="Rectangle 16">
              <a:extLst>
                <a:ext uri="{FF2B5EF4-FFF2-40B4-BE49-F238E27FC236}">
                  <a16:creationId xmlns:a16="http://schemas.microsoft.com/office/drawing/2014/main" id="{DC93D6BA-B051-E446-9911-1B503A977DD6}"/>
                </a:ext>
              </a:extLst>
            </p:cNvPr>
            <p:cNvSpPr/>
            <p:nvPr/>
          </p:nvSpPr>
          <p:spPr>
            <a:xfrm>
              <a:off x="8253386" y="1384468"/>
              <a:ext cx="3514808" cy="1288653"/>
            </a:xfrm>
            <a:prstGeom prst="rect">
              <a:avLst/>
            </a:prstGeom>
          </p:spPr>
          <p:txBody>
            <a:bodyPr wrap="square">
              <a:spAutoFit/>
            </a:bodyPr>
            <a:lstStyle/>
            <a:p>
              <a:r>
                <a:rPr lang="en-GB" dirty="0">
                  <a:latin typeface="Avenir Book" panose="02000503020000020003" pitchFamily="2" charset="0"/>
                </a:rPr>
                <a:t>You can purchase all of our content such as the leader guides, the video content </a:t>
              </a:r>
              <a:r>
                <a:rPr lang="en-GB">
                  <a:latin typeface="Avenir Book" panose="02000503020000020003" pitchFamily="2" charset="0"/>
                </a:rPr>
                <a:t>and more </a:t>
              </a:r>
              <a:r>
                <a:rPr lang="en-GB" dirty="0">
                  <a:latin typeface="Avenir Book" panose="02000503020000020003" pitchFamily="2" charset="0"/>
                </a:rPr>
                <a:t>from the Good Book Company: </a:t>
              </a:r>
            </a:p>
          </p:txBody>
        </p:sp>
      </p:grpSp>
    </p:spTree>
    <p:extLst>
      <p:ext uri="{BB962C8B-B14F-4D97-AF65-F5344CB8AC3E}">
        <p14:creationId xmlns:p14="http://schemas.microsoft.com/office/powerpoint/2010/main" val="4072737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25;p19">
            <a:extLst>
              <a:ext uri="{FF2B5EF4-FFF2-40B4-BE49-F238E27FC236}">
                <a16:creationId xmlns:a16="http://schemas.microsoft.com/office/drawing/2014/main" id="{53A7304D-1B62-7740-8600-3608E6E1D89E}"/>
              </a:ext>
            </a:extLst>
          </p:cNvPr>
          <p:cNvSpPr txBox="1">
            <a:spLocks noGrp="1"/>
          </p:cNvSpPr>
          <p:nvPr>
            <p:ph type="title"/>
          </p:nvPr>
        </p:nvSpPr>
        <p:spPr>
          <a:xfrm>
            <a:off x="3205658" y="1117918"/>
            <a:ext cx="5764641" cy="535781"/>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1"/>
              </a:buClr>
              <a:buSzPts val="809"/>
              <a:buFont typeface="Trebuchet MS"/>
              <a:buNone/>
            </a:pPr>
            <a:r>
              <a:rPr lang="en-GB" sz="3200" b="1" dirty="0">
                <a:latin typeface="Avenir Black" panose="02000503020000020003" pitchFamily="2" charset="0"/>
                <a:ea typeface="Trebuchet MS"/>
                <a:cs typeface="Trebuchet MS"/>
                <a:sym typeface="Trebuchet MS"/>
              </a:rPr>
              <a:t>SERIES OVERVIEW</a:t>
            </a:r>
            <a:endParaRPr sz="4000" b="1" dirty="0">
              <a:latin typeface="Avenir Black" panose="02000503020000020003" pitchFamily="2" charset="0"/>
            </a:endParaRPr>
          </a:p>
        </p:txBody>
      </p:sp>
      <p:sp>
        <p:nvSpPr>
          <p:cNvPr id="7" name="Google Shape;127;p19">
            <a:extLst>
              <a:ext uri="{FF2B5EF4-FFF2-40B4-BE49-F238E27FC236}">
                <a16:creationId xmlns:a16="http://schemas.microsoft.com/office/drawing/2014/main" id="{226BFF24-8E43-0A45-BC55-9BC60E94B88D}"/>
              </a:ext>
            </a:extLst>
          </p:cNvPr>
          <p:cNvSpPr/>
          <p:nvPr/>
        </p:nvSpPr>
        <p:spPr>
          <a:xfrm>
            <a:off x="4046648" y="7613850"/>
            <a:ext cx="5506159" cy="3407399"/>
          </a:xfrm>
          <a:prstGeom prst="rect">
            <a:avLst/>
          </a:prstGeom>
          <a:noFill/>
          <a:ln>
            <a:noFill/>
          </a:ln>
        </p:spPr>
        <p:txBody>
          <a:bodyPr spcFirstLastPara="1" wrap="square" lIns="0" tIns="0" rIns="0" bIns="0" anchor="t" anchorCtr="0">
            <a:noAutofit/>
          </a:bodyPr>
          <a:lstStyle/>
          <a:p>
            <a:pPr>
              <a:lnSpc>
                <a:spcPct val="200000"/>
              </a:lnSpc>
              <a:buClr>
                <a:srgbClr val="BA1B33"/>
              </a:buClr>
              <a:buSzPts val="2812"/>
            </a:pPr>
            <a:endParaRPr lang="en-GB" sz="2800" dirty="0">
              <a:solidFill>
                <a:srgbClr val="C00000"/>
              </a:solidFill>
              <a:latin typeface="Avenir Book" panose="02000503020000020003" pitchFamily="2" charset="0"/>
            </a:endParaRPr>
          </a:p>
        </p:txBody>
      </p:sp>
      <p:sp>
        <p:nvSpPr>
          <p:cNvPr id="11" name="object 3">
            <a:extLst>
              <a:ext uri="{FF2B5EF4-FFF2-40B4-BE49-F238E27FC236}">
                <a16:creationId xmlns:a16="http://schemas.microsoft.com/office/drawing/2014/main" id="{BBA768F1-5BC1-1746-9283-5B85B10DE3B1}"/>
              </a:ext>
            </a:extLst>
          </p:cNvPr>
          <p:cNvSpPr/>
          <p:nvPr/>
        </p:nvSpPr>
        <p:spPr>
          <a:xfrm>
            <a:off x="-13338" y="6030894"/>
            <a:ext cx="12218675" cy="848371"/>
          </a:xfrm>
          <a:custGeom>
            <a:avLst/>
            <a:gdLst/>
            <a:ahLst/>
            <a:cxnLst/>
            <a:rect l="l" t="t" r="r" b="b"/>
            <a:pathLst>
              <a:path w="13004800" h="1219200">
                <a:moveTo>
                  <a:pt x="0" y="1219200"/>
                </a:moveTo>
                <a:lnTo>
                  <a:pt x="0" y="0"/>
                </a:lnTo>
                <a:lnTo>
                  <a:pt x="13004800" y="0"/>
                </a:lnTo>
                <a:lnTo>
                  <a:pt x="13004800" y="1219200"/>
                </a:lnTo>
                <a:lnTo>
                  <a:pt x="0" y="1219200"/>
                </a:lnTo>
                <a:close/>
              </a:path>
            </a:pathLst>
          </a:custGeom>
          <a:solidFill>
            <a:srgbClr val="49B7A2"/>
          </a:solidFill>
        </p:spPr>
        <p:txBody>
          <a:bodyPr wrap="square" lIns="0" tIns="0" rIns="0" bIns="0" rtlCol="0"/>
          <a:lstStyle/>
          <a:p>
            <a:endParaRPr dirty="0"/>
          </a:p>
        </p:txBody>
      </p:sp>
      <p:pic>
        <p:nvPicPr>
          <p:cNvPr id="12" name="Content Placeholder 8" descr="Text&#10;&#10;Description automatically generated">
            <a:extLst>
              <a:ext uri="{FF2B5EF4-FFF2-40B4-BE49-F238E27FC236}">
                <a16:creationId xmlns:a16="http://schemas.microsoft.com/office/drawing/2014/main" id="{D5EF7CC1-9482-A049-809F-5A951E7F06E0}"/>
              </a:ext>
            </a:extLst>
          </p:cNvPr>
          <p:cNvPicPr>
            <a:picLocks noGrp="1" noChangeAspect="1"/>
          </p:cNvPicPr>
          <p:nvPr>
            <p:ph idx="1"/>
          </p:nvPr>
        </p:nvPicPr>
        <p:blipFill>
          <a:blip r:embed="rId3"/>
          <a:stretch>
            <a:fillRect/>
          </a:stretch>
        </p:blipFill>
        <p:spPr>
          <a:xfrm>
            <a:off x="27469" y="0"/>
            <a:ext cx="5289697" cy="892501"/>
          </a:xfrm>
        </p:spPr>
      </p:pic>
      <p:sp>
        <p:nvSpPr>
          <p:cNvPr id="4" name="TextBox 3">
            <a:extLst>
              <a:ext uri="{FF2B5EF4-FFF2-40B4-BE49-F238E27FC236}">
                <a16:creationId xmlns:a16="http://schemas.microsoft.com/office/drawing/2014/main" id="{59EF837D-C190-B24F-8A7B-363ACC861789}"/>
              </a:ext>
            </a:extLst>
          </p:cNvPr>
          <p:cNvSpPr txBox="1"/>
          <p:nvPr/>
        </p:nvSpPr>
        <p:spPr>
          <a:xfrm>
            <a:off x="1678657" y="2228669"/>
            <a:ext cx="4409321" cy="2260427"/>
          </a:xfrm>
          <a:prstGeom prst="rect">
            <a:avLst/>
          </a:prstGeom>
          <a:noFill/>
        </p:spPr>
        <p:txBody>
          <a:bodyPr wrap="square" rtlCol="0">
            <a:spAutoFit/>
          </a:bodyPr>
          <a:lstStyle/>
          <a:p>
            <a:pPr>
              <a:lnSpc>
                <a:spcPct val="150000"/>
              </a:lnSpc>
            </a:pPr>
            <a:r>
              <a:rPr lang="en-US" sz="2400" dirty="0">
                <a:latin typeface="Avenir Book" panose="02000503020000020003" pitchFamily="2" charset="0"/>
              </a:rPr>
              <a:t>Session 1 | </a:t>
            </a:r>
            <a:r>
              <a:rPr lang="en-US" sz="2400" dirty="0">
                <a:solidFill>
                  <a:srgbClr val="49B7A2"/>
                </a:solidFill>
                <a:latin typeface="Avenir Book" panose="02000503020000020003" pitchFamily="2" charset="0"/>
              </a:rPr>
              <a:t>Confident in Christ </a:t>
            </a:r>
          </a:p>
          <a:p>
            <a:pPr>
              <a:lnSpc>
                <a:spcPct val="150000"/>
              </a:lnSpc>
            </a:pPr>
            <a:r>
              <a:rPr lang="en-US" sz="2400" dirty="0">
                <a:latin typeface="Avenir Book" panose="02000503020000020003" pitchFamily="2" charset="0"/>
              </a:rPr>
              <a:t>Session 2 | </a:t>
            </a:r>
            <a:r>
              <a:rPr lang="en-US" sz="2400" dirty="0">
                <a:solidFill>
                  <a:srgbClr val="49B7A2"/>
                </a:solidFill>
                <a:latin typeface="Avenir Book" panose="02000503020000020003" pitchFamily="2" charset="0"/>
              </a:rPr>
              <a:t>Living in Christ</a:t>
            </a:r>
          </a:p>
          <a:p>
            <a:pPr>
              <a:lnSpc>
                <a:spcPct val="150000"/>
              </a:lnSpc>
            </a:pPr>
            <a:r>
              <a:rPr lang="en-US" sz="2400" dirty="0">
                <a:latin typeface="Avenir Book" panose="02000503020000020003" pitchFamily="2" charset="0"/>
              </a:rPr>
              <a:t>Session 3 | </a:t>
            </a:r>
            <a:r>
              <a:rPr lang="en-US" sz="2400" dirty="0">
                <a:solidFill>
                  <a:srgbClr val="49B7A2"/>
                </a:solidFill>
                <a:latin typeface="Avenir Book" panose="02000503020000020003" pitchFamily="2" charset="0"/>
              </a:rPr>
              <a:t>One in Christ </a:t>
            </a:r>
          </a:p>
          <a:p>
            <a:pPr>
              <a:lnSpc>
                <a:spcPct val="150000"/>
              </a:lnSpc>
            </a:pPr>
            <a:r>
              <a:rPr lang="en-US" sz="2400" dirty="0">
                <a:latin typeface="Avenir Book" panose="02000503020000020003" pitchFamily="2" charset="0"/>
              </a:rPr>
              <a:t>Session 4 | </a:t>
            </a:r>
            <a:r>
              <a:rPr lang="en-US" sz="2400" dirty="0">
                <a:solidFill>
                  <a:srgbClr val="49B7A2"/>
                </a:solidFill>
                <a:latin typeface="Avenir Book" panose="02000503020000020003" pitchFamily="2" charset="0"/>
              </a:rPr>
              <a:t>Obedient in Christ </a:t>
            </a:r>
          </a:p>
        </p:txBody>
      </p:sp>
      <p:sp>
        <p:nvSpPr>
          <p:cNvPr id="14" name="TextBox 13">
            <a:extLst>
              <a:ext uri="{FF2B5EF4-FFF2-40B4-BE49-F238E27FC236}">
                <a16:creationId xmlns:a16="http://schemas.microsoft.com/office/drawing/2014/main" id="{FD17B701-5387-084A-9425-44F9C94CED77}"/>
              </a:ext>
            </a:extLst>
          </p:cNvPr>
          <p:cNvSpPr txBox="1"/>
          <p:nvPr/>
        </p:nvSpPr>
        <p:spPr>
          <a:xfrm>
            <a:off x="6104024" y="2209265"/>
            <a:ext cx="4715280" cy="2260427"/>
          </a:xfrm>
          <a:prstGeom prst="rect">
            <a:avLst/>
          </a:prstGeom>
          <a:noFill/>
        </p:spPr>
        <p:txBody>
          <a:bodyPr wrap="square" rtlCol="0">
            <a:spAutoFit/>
          </a:bodyPr>
          <a:lstStyle/>
          <a:p>
            <a:pPr>
              <a:lnSpc>
                <a:spcPct val="150000"/>
              </a:lnSpc>
            </a:pPr>
            <a:r>
              <a:rPr lang="en-US" sz="2400" dirty="0">
                <a:latin typeface="Avenir Book" panose="02000503020000020003" pitchFamily="2" charset="0"/>
              </a:rPr>
              <a:t>Session 5 | </a:t>
            </a:r>
            <a:r>
              <a:rPr lang="en-US" sz="2400" dirty="0">
                <a:solidFill>
                  <a:srgbClr val="49B7A2"/>
                </a:solidFill>
                <a:latin typeface="Avenir Book" panose="02000503020000020003" pitchFamily="2" charset="0"/>
              </a:rPr>
              <a:t>Righteous in Christ </a:t>
            </a:r>
          </a:p>
          <a:p>
            <a:pPr>
              <a:lnSpc>
                <a:spcPct val="150000"/>
              </a:lnSpc>
            </a:pPr>
            <a:r>
              <a:rPr lang="en-US" sz="2400" dirty="0">
                <a:latin typeface="Avenir Book" panose="02000503020000020003" pitchFamily="2" charset="0"/>
              </a:rPr>
              <a:t>Session 6 | </a:t>
            </a:r>
            <a:r>
              <a:rPr lang="en-US" sz="2400" dirty="0">
                <a:solidFill>
                  <a:srgbClr val="49B7A2"/>
                </a:solidFill>
                <a:latin typeface="Avenir Book" panose="02000503020000020003" pitchFamily="2" charset="0"/>
              </a:rPr>
              <a:t>Transformed in Christ</a:t>
            </a:r>
          </a:p>
          <a:p>
            <a:pPr>
              <a:lnSpc>
                <a:spcPct val="150000"/>
              </a:lnSpc>
            </a:pPr>
            <a:r>
              <a:rPr lang="en-US" sz="2400" dirty="0">
                <a:latin typeface="Avenir Book" panose="02000503020000020003" pitchFamily="2" charset="0"/>
              </a:rPr>
              <a:t>Session 7 | </a:t>
            </a:r>
            <a:r>
              <a:rPr lang="en-US" sz="2400" dirty="0">
                <a:solidFill>
                  <a:srgbClr val="49B7A2"/>
                </a:solidFill>
                <a:latin typeface="Avenir Book" panose="02000503020000020003" pitchFamily="2" charset="0"/>
              </a:rPr>
              <a:t>Rejoicing in Christ</a:t>
            </a:r>
          </a:p>
          <a:p>
            <a:pPr>
              <a:lnSpc>
                <a:spcPct val="150000"/>
              </a:lnSpc>
            </a:pPr>
            <a:r>
              <a:rPr lang="en-US" sz="2400" dirty="0">
                <a:latin typeface="Avenir Book" panose="02000503020000020003" pitchFamily="2" charset="0"/>
              </a:rPr>
              <a:t>Session 8 | </a:t>
            </a:r>
            <a:r>
              <a:rPr lang="en-US" sz="2400" dirty="0">
                <a:solidFill>
                  <a:srgbClr val="49B7A2"/>
                </a:solidFill>
                <a:latin typeface="Avenir Book" panose="02000503020000020003" pitchFamily="2" charset="0"/>
              </a:rPr>
              <a:t>Content in Christ </a:t>
            </a:r>
          </a:p>
        </p:txBody>
      </p:sp>
    </p:spTree>
    <p:extLst>
      <p:ext uri="{BB962C8B-B14F-4D97-AF65-F5344CB8AC3E}">
        <p14:creationId xmlns:p14="http://schemas.microsoft.com/office/powerpoint/2010/main" val="352012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25;p19">
            <a:extLst>
              <a:ext uri="{FF2B5EF4-FFF2-40B4-BE49-F238E27FC236}">
                <a16:creationId xmlns:a16="http://schemas.microsoft.com/office/drawing/2014/main" id="{53A7304D-1B62-7740-8600-3608E6E1D89E}"/>
              </a:ext>
            </a:extLst>
          </p:cNvPr>
          <p:cNvSpPr txBox="1">
            <a:spLocks noGrp="1"/>
          </p:cNvSpPr>
          <p:nvPr>
            <p:ph type="title"/>
          </p:nvPr>
        </p:nvSpPr>
        <p:spPr>
          <a:xfrm>
            <a:off x="3205658" y="1117918"/>
            <a:ext cx="5764641" cy="535781"/>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1"/>
              </a:buClr>
              <a:buSzPts val="809"/>
              <a:buFont typeface="Trebuchet MS"/>
              <a:buNone/>
            </a:pPr>
            <a:r>
              <a:rPr lang="en-GB" sz="3200" b="1" dirty="0">
                <a:latin typeface="Avenir Black" panose="02000503020000020003" pitchFamily="2" charset="0"/>
                <a:ea typeface="Trebuchet MS"/>
                <a:cs typeface="Trebuchet MS"/>
                <a:sym typeface="Trebuchet MS"/>
              </a:rPr>
              <a:t>SERIES OVERVIEW</a:t>
            </a:r>
            <a:endParaRPr sz="4000" b="1" dirty="0">
              <a:latin typeface="Avenir Black" panose="02000503020000020003" pitchFamily="2" charset="0"/>
            </a:endParaRPr>
          </a:p>
        </p:txBody>
      </p:sp>
      <p:sp>
        <p:nvSpPr>
          <p:cNvPr id="11" name="object 3">
            <a:extLst>
              <a:ext uri="{FF2B5EF4-FFF2-40B4-BE49-F238E27FC236}">
                <a16:creationId xmlns:a16="http://schemas.microsoft.com/office/drawing/2014/main" id="{BBA768F1-5BC1-1746-9283-5B85B10DE3B1}"/>
              </a:ext>
            </a:extLst>
          </p:cNvPr>
          <p:cNvSpPr/>
          <p:nvPr/>
        </p:nvSpPr>
        <p:spPr>
          <a:xfrm>
            <a:off x="-13338" y="6030894"/>
            <a:ext cx="12218675" cy="848371"/>
          </a:xfrm>
          <a:custGeom>
            <a:avLst/>
            <a:gdLst/>
            <a:ahLst/>
            <a:cxnLst/>
            <a:rect l="l" t="t" r="r" b="b"/>
            <a:pathLst>
              <a:path w="13004800" h="1219200">
                <a:moveTo>
                  <a:pt x="0" y="1219200"/>
                </a:moveTo>
                <a:lnTo>
                  <a:pt x="0" y="0"/>
                </a:lnTo>
                <a:lnTo>
                  <a:pt x="13004800" y="0"/>
                </a:lnTo>
                <a:lnTo>
                  <a:pt x="13004800" y="1219200"/>
                </a:lnTo>
                <a:lnTo>
                  <a:pt x="0" y="1219200"/>
                </a:lnTo>
                <a:close/>
              </a:path>
            </a:pathLst>
          </a:custGeom>
          <a:solidFill>
            <a:srgbClr val="49B7A2"/>
          </a:solidFill>
        </p:spPr>
        <p:txBody>
          <a:bodyPr wrap="square" lIns="0" tIns="0" rIns="0" bIns="0" rtlCol="0"/>
          <a:lstStyle/>
          <a:p>
            <a:endParaRPr/>
          </a:p>
        </p:txBody>
      </p:sp>
      <p:pic>
        <p:nvPicPr>
          <p:cNvPr id="8" name="Content Placeholder 8" descr="Text&#10;&#10;Description automatically generated">
            <a:extLst>
              <a:ext uri="{FF2B5EF4-FFF2-40B4-BE49-F238E27FC236}">
                <a16:creationId xmlns:a16="http://schemas.microsoft.com/office/drawing/2014/main" id="{9C096413-72D0-2D4C-8FD0-B5A50A7E7279}"/>
              </a:ext>
            </a:extLst>
          </p:cNvPr>
          <p:cNvPicPr>
            <a:picLocks noGrp="1" noChangeAspect="1"/>
          </p:cNvPicPr>
          <p:nvPr>
            <p:ph idx="1"/>
          </p:nvPr>
        </p:nvPicPr>
        <p:blipFill>
          <a:blip r:embed="rId3"/>
          <a:stretch>
            <a:fillRect/>
          </a:stretch>
        </p:blipFill>
        <p:spPr>
          <a:xfrm>
            <a:off x="27469" y="0"/>
            <a:ext cx="5289697" cy="892501"/>
          </a:xfrm>
        </p:spPr>
      </p:pic>
      <p:sp>
        <p:nvSpPr>
          <p:cNvPr id="9" name="TextBox 8">
            <a:extLst>
              <a:ext uri="{FF2B5EF4-FFF2-40B4-BE49-F238E27FC236}">
                <a16:creationId xmlns:a16="http://schemas.microsoft.com/office/drawing/2014/main" id="{61617ED9-799B-E944-89F1-5C793647A775}"/>
              </a:ext>
            </a:extLst>
          </p:cNvPr>
          <p:cNvSpPr txBox="1"/>
          <p:nvPr/>
        </p:nvSpPr>
        <p:spPr>
          <a:xfrm>
            <a:off x="1678657" y="2228669"/>
            <a:ext cx="4409321" cy="2260427"/>
          </a:xfrm>
          <a:prstGeom prst="rect">
            <a:avLst/>
          </a:prstGeom>
          <a:noFill/>
        </p:spPr>
        <p:txBody>
          <a:bodyPr wrap="square" rtlCol="0">
            <a:spAutoFit/>
          </a:bodyPr>
          <a:lstStyle/>
          <a:p>
            <a:pPr>
              <a:lnSpc>
                <a:spcPct val="150000"/>
              </a:lnSpc>
            </a:pPr>
            <a:r>
              <a:rPr lang="en-US" sz="2400" dirty="0">
                <a:latin typeface="Avenir Medium" panose="02000503020000020003" pitchFamily="2" charset="0"/>
              </a:rPr>
              <a:t>Session 1 | </a:t>
            </a:r>
            <a:r>
              <a:rPr lang="en-US" sz="2400" dirty="0">
                <a:solidFill>
                  <a:srgbClr val="49B7A2"/>
                </a:solidFill>
                <a:latin typeface="Avenir Medium" panose="02000503020000020003" pitchFamily="2" charset="0"/>
              </a:rPr>
              <a:t>Confident in Christ </a:t>
            </a:r>
          </a:p>
          <a:p>
            <a:pPr>
              <a:lnSpc>
                <a:spcPct val="150000"/>
              </a:lnSpc>
            </a:pPr>
            <a:r>
              <a:rPr lang="en-US" sz="2400" dirty="0">
                <a:latin typeface="Avenir Book" panose="02000503020000020003" pitchFamily="2" charset="0"/>
              </a:rPr>
              <a:t>Session 2 | </a:t>
            </a:r>
            <a:r>
              <a:rPr lang="en-US" sz="2400" dirty="0">
                <a:solidFill>
                  <a:srgbClr val="49B7A2"/>
                </a:solidFill>
                <a:latin typeface="Avenir Book" panose="02000503020000020003" pitchFamily="2" charset="0"/>
              </a:rPr>
              <a:t>Living in Christ</a:t>
            </a:r>
          </a:p>
          <a:p>
            <a:pPr>
              <a:lnSpc>
                <a:spcPct val="150000"/>
              </a:lnSpc>
            </a:pPr>
            <a:r>
              <a:rPr lang="en-US" sz="2400" dirty="0">
                <a:latin typeface="Avenir Book" panose="02000503020000020003" pitchFamily="2" charset="0"/>
              </a:rPr>
              <a:t>Session 3 | </a:t>
            </a:r>
            <a:r>
              <a:rPr lang="en-US" sz="2400" dirty="0">
                <a:solidFill>
                  <a:srgbClr val="49B7A2"/>
                </a:solidFill>
                <a:latin typeface="Avenir Book" panose="02000503020000020003" pitchFamily="2" charset="0"/>
              </a:rPr>
              <a:t>One in Christ </a:t>
            </a:r>
          </a:p>
          <a:p>
            <a:pPr>
              <a:lnSpc>
                <a:spcPct val="150000"/>
              </a:lnSpc>
            </a:pPr>
            <a:r>
              <a:rPr lang="en-US" sz="2400" dirty="0">
                <a:latin typeface="Avenir Book" panose="02000503020000020003" pitchFamily="2" charset="0"/>
              </a:rPr>
              <a:t>Session 4 | </a:t>
            </a:r>
            <a:r>
              <a:rPr lang="en-US" sz="2400" dirty="0">
                <a:solidFill>
                  <a:srgbClr val="49B7A2"/>
                </a:solidFill>
                <a:latin typeface="Avenir Book" panose="02000503020000020003" pitchFamily="2" charset="0"/>
              </a:rPr>
              <a:t>Obedient in Christ </a:t>
            </a:r>
          </a:p>
        </p:txBody>
      </p:sp>
      <p:sp>
        <p:nvSpPr>
          <p:cNvPr id="12" name="TextBox 11">
            <a:extLst>
              <a:ext uri="{FF2B5EF4-FFF2-40B4-BE49-F238E27FC236}">
                <a16:creationId xmlns:a16="http://schemas.microsoft.com/office/drawing/2014/main" id="{92F58370-B87E-B64D-BFF7-A4EDF5F8BE70}"/>
              </a:ext>
            </a:extLst>
          </p:cNvPr>
          <p:cNvSpPr txBox="1"/>
          <p:nvPr/>
        </p:nvSpPr>
        <p:spPr>
          <a:xfrm>
            <a:off x="6104024" y="2209265"/>
            <a:ext cx="4715280" cy="2260427"/>
          </a:xfrm>
          <a:prstGeom prst="rect">
            <a:avLst/>
          </a:prstGeom>
          <a:noFill/>
        </p:spPr>
        <p:txBody>
          <a:bodyPr wrap="square" rtlCol="0">
            <a:spAutoFit/>
          </a:bodyPr>
          <a:lstStyle/>
          <a:p>
            <a:pPr>
              <a:lnSpc>
                <a:spcPct val="150000"/>
              </a:lnSpc>
            </a:pPr>
            <a:r>
              <a:rPr lang="en-US" sz="2400" dirty="0">
                <a:latin typeface="Avenir Book" panose="02000503020000020003" pitchFamily="2" charset="0"/>
              </a:rPr>
              <a:t>Session 5 | </a:t>
            </a:r>
            <a:r>
              <a:rPr lang="en-US" sz="2400" dirty="0">
                <a:solidFill>
                  <a:srgbClr val="49B7A2"/>
                </a:solidFill>
                <a:latin typeface="Avenir Book" panose="02000503020000020003" pitchFamily="2" charset="0"/>
              </a:rPr>
              <a:t>Righteous in Christ </a:t>
            </a:r>
          </a:p>
          <a:p>
            <a:pPr>
              <a:lnSpc>
                <a:spcPct val="150000"/>
              </a:lnSpc>
            </a:pPr>
            <a:r>
              <a:rPr lang="en-US" sz="2400" dirty="0">
                <a:latin typeface="Avenir Book" panose="02000503020000020003" pitchFamily="2" charset="0"/>
              </a:rPr>
              <a:t>Session 6 | </a:t>
            </a:r>
            <a:r>
              <a:rPr lang="en-US" sz="2400" dirty="0">
                <a:solidFill>
                  <a:srgbClr val="49B7A2"/>
                </a:solidFill>
                <a:latin typeface="Avenir Book" panose="02000503020000020003" pitchFamily="2" charset="0"/>
              </a:rPr>
              <a:t>Transformed in Christ</a:t>
            </a:r>
          </a:p>
          <a:p>
            <a:pPr>
              <a:lnSpc>
                <a:spcPct val="150000"/>
              </a:lnSpc>
            </a:pPr>
            <a:r>
              <a:rPr lang="en-US" sz="2400" dirty="0">
                <a:latin typeface="Avenir Book" panose="02000503020000020003" pitchFamily="2" charset="0"/>
              </a:rPr>
              <a:t>Session 7 | </a:t>
            </a:r>
            <a:r>
              <a:rPr lang="en-US" sz="2400" dirty="0">
                <a:solidFill>
                  <a:srgbClr val="49B7A2"/>
                </a:solidFill>
                <a:latin typeface="Avenir Book" panose="02000503020000020003" pitchFamily="2" charset="0"/>
              </a:rPr>
              <a:t>Rejoicing in Christ</a:t>
            </a:r>
          </a:p>
          <a:p>
            <a:pPr>
              <a:lnSpc>
                <a:spcPct val="150000"/>
              </a:lnSpc>
            </a:pPr>
            <a:r>
              <a:rPr lang="en-US" sz="2400" dirty="0">
                <a:latin typeface="Avenir Book" panose="02000503020000020003" pitchFamily="2" charset="0"/>
              </a:rPr>
              <a:t>Session 8 | </a:t>
            </a:r>
            <a:r>
              <a:rPr lang="en-US" sz="2400" dirty="0">
                <a:solidFill>
                  <a:srgbClr val="49B7A2"/>
                </a:solidFill>
                <a:latin typeface="Avenir Book" panose="02000503020000020003" pitchFamily="2" charset="0"/>
              </a:rPr>
              <a:t>Content in Christ </a:t>
            </a:r>
          </a:p>
        </p:txBody>
      </p:sp>
    </p:spTree>
    <p:extLst>
      <p:ext uri="{BB962C8B-B14F-4D97-AF65-F5344CB8AC3E}">
        <p14:creationId xmlns:p14="http://schemas.microsoft.com/office/powerpoint/2010/main" val="1479807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2BA337C0-6CA5-1444-8A3F-8523AB9CA049}"/>
              </a:ext>
            </a:extLst>
          </p:cNvPr>
          <p:cNvSpPr/>
          <p:nvPr/>
        </p:nvSpPr>
        <p:spPr>
          <a:xfrm>
            <a:off x="0" y="5638800"/>
            <a:ext cx="12192000" cy="1219200"/>
          </a:xfrm>
          <a:custGeom>
            <a:avLst/>
            <a:gdLst/>
            <a:ahLst/>
            <a:cxnLst/>
            <a:rect l="l" t="t" r="r" b="b"/>
            <a:pathLst>
              <a:path w="13004800" h="1219200">
                <a:moveTo>
                  <a:pt x="0" y="1219200"/>
                </a:moveTo>
                <a:lnTo>
                  <a:pt x="0" y="0"/>
                </a:lnTo>
                <a:lnTo>
                  <a:pt x="13004800" y="0"/>
                </a:lnTo>
                <a:lnTo>
                  <a:pt x="13004800" y="1219200"/>
                </a:lnTo>
                <a:lnTo>
                  <a:pt x="0" y="1219200"/>
                </a:lnTo>
                <a:close/>
              </a:path>
            </a:pathLst>
          </a:custGeom>
          <a:solidFill>
            <a:srgbClr val="FFFFFF"/>
          </a:solidFill>
        </p:spPr>
        <p:txBody>
          <a:bodyPr wrap="square" lIns="0" tIns="0" rIns="0" bIns="0" rtlCol="0"/>
          <a:lstStyle/>
          <a:p>
            <a:endParaRPr/>
          </a:p>
        </p:txBody>
      </p:sp>
      <p:sp>
        <p:nvSpPr>
          <p:cNvPr id="5" name="object 2">
            <a:extLst>
              <a:ext uri="{FF2B5EF4-FFF2-40B4-BE49-F238E27FC236}">
                <a16:creationId xmlns:a16="http://schemas.microsoft.com/office/drawing/2014/main" id="{45942C36-9165-5043-A888-2F54A9C38EA5}"/>
              </a:ext>
            </a:extLst>
          </p:cNvPr>
          <p:cNvSpPr/>
          <p:nvPr/>
        </p:nvSpPr>
        <p:spPr>
          <a:xfrm>
            <a:off x="0" y="0"/>
            <a:ext cx="12192000" cy="6858000"/>
          </a:xfrm>
          <a:custGeom>
            <a:avLst/>
            <a:gdLst/>
            <a:ahLst/>
            <a:cxnLst/>
            <a:rect l="l" t="t" r="r" b="b"/>
            <a:pathLst>
              <a:path w="13004800" h="9753600">
                <a:moveTo>
                  <a:pt x="0" y="0"/>
                </a:moveTo>
                <a:lnTo>
                  <a:pt x="13004800" y="0"/>
                </a:lnTo>
                <a:lnTo>
                  <a:pt x="13004800" y="9753600"/>
                </a:lnTo>
                <a:lnTo>
                  <a:pt x="0" y="9753600"/>
                </a:lnTo>
                <a:lnTo>
                  <a:pt x="0" y="0"/>
                </a:lnTo>
                <a:close/>
              </a:path>
            </a:pathLst>
          </a:custGeom>
          <a:solidFill>
            <a:srgbClr val="49B7A2"/>
          </a:solidFill>
        </p:spPr>
        <p:txBody>
          <a:bodyPr wrap="square" lIns="0" tIns="0" rIns="0" bIns="0" rtlCol="0"/>
          <a:lstStyle/>
          <a:p>
            <a:endParaRPr dirty="0"/>
          </a:p>
        </p:txBody>
      </p:sp>
      <p:sp>
        <p:nvSpPr>
          <p:cNvPr id="6" name="object 4">
            <a:extLst>
              <a:ext uri="{FF2B5EF4-FFF2-40B4-BE49-F238E27FC236}">
                <a16:creationId xmlns:a16="http://schemas.microsoft.com/office/drawing/2014/main" id="{19B2AAB1-3B85-4542-847F-7F6B83C83A75}"/>
              </a:ext>
            </a:extLst>
          </p:cNvPr>
          <p:cNvSpPr/>
          <p:nvPr/>
        </p:nvSpPr>
        <p:spPr>
          <a:xfrm>
            <a:off x="0" y="6009630"/>
            <a:ext cx="12192000" cy="848370"/>
          </a:xfrm>
          <a:custGeom>
            <a:avLst/>
            <a:gdLst/>
            <a:ahLst/>
            <a:cxnLst/>
            <a:rect l="l" t="t" r="r" b="b"/>
            <a:pathLst>
              <a:path w="13004800" h="1219200">
                <a:moveTo>
                  <a:pt x="0" y="1219200"/>
                </a:moveTo>
                <a:lnTo>
                  <a:pt x="0" y="0"/>
                </a:lnTo>
                <a:lnTo>
                  <a:pt x="13004800" y="0"/>
                </a:lnTo>
                <a:lnTo>
                  <a:pt x="13004800" y="1219200"/>
                </a:lnTo>
                <a:lnTo>
                  <a:pt x="0" y="1219200"/>
                </a:lnTo>
                <a:close/>
              </a:path>
            </a:pathLst>
          </a:custGeom>
          <a:solidFill>
            <a:srgbClr val="FFFFFF"/>
          </a:solidFill>
        </p:spPr>
        <p:txBody>
          <a:bodyPr wrap="square" lIns="0" tIns="0" rIns="0" bIns="0" rtlCol="0"/>
          <a:lstStyle/>
          <a:p>
            <a:endParaRPr/>
          </a:p>
        </p:txBody>
      </p:sp>
      <p:sp>
        <p:nvSpPr>
          <p:cNvPr id="8" name="Google Shape;103;p16">
            <a:extLst>
              <a:ext uri="{FF2B5EF4-FFF2-40B4-BE49-F238E27FC236}">
                <a16:creationId xmlns:a16="http://schemas.microsoft.com/office/drawing/2014/main" id="{79E57260-2D2C-5642-808C-F4A984BECDB7}"/>
              </a:ext>
            </a:extLst>
          </p:cNvPr>
          <p:cNvSpPr/>
          <p:nvPr/>
        </p:nvSpPr>
        <p:spPr>
          <a:xfrm>
            <a:off x="1228971" y="1237486"/>
            <a:ext cx="3758289" cy="3081659"/>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GB" sz="2812" dirty="0">
                <a:solidFill>
                  <a:srgbClr val="000000"/>
                </a:solidFill>
                <a:latin typeface="Trebuchet MS"/>
                <a:ea typeface="Trebuchet MS"/>
                <a:cs typeface="Trebuchet MS"/>
                <a:sym typeface="Trebuchet MS"/>
              </a:rPr>
              <a:t>	</a:t>
            </a:r>
            <a:endParaRPr sz="2812" dirty="0">
              <a:solidFill>
                <a:srgbClr val="BA1B33"/>
              </a:solidFill>
              <a:latin typeface="Trebuchet MS"/>
              <a:ea typeface="Trebuchet MS"/>
              <a:cs typeface="Trebuchet MS"/>
              <a:sym typeface="Trebuchet MS"/>
            </a:endParaRPr>
          </a:p>
          <a:p>
            <a:pPr marL="0" marR="0" lvl="0" indent="0" algn="r" rtl="0">
              <a:lnSpc>
                <a:spcPct val="150000"/>
              </a:lnSpc>
              <a:spcBef>
                <a:spcPts val="844"/>
              </a:spcBef>
              <a:spcAft>
                <a:spcPts val="0"/>
              </a:spcAft>
              <a:buNone/>
            </a:pPr>
            <a:r>
              <a:rPr lang="en-GB" sz="2812" b="1" dirty="0">
                <a:solidFill>
                  <a:schemeClr val="bg1"/>
                </a:solidFill>
                <a:latin typeface="Avenir Black" panose="02000503020000020003" pitchFamily="2" charset="0"/>
                <a:ea typeface="Trebuchet MS"/>
                <a:cs typeface="Trebuchet MS"/>
                <a:sym typeface="Trebuchet MS"/>
              </a:rPr>
              <a:t>WATCH</a:t>
            </a:r>
          </a:p>
          <a:p>
            <a:pPr marL="0" marR="0" lvl="0" indent="0" algn="r" rtl="0">
              <a:lnSpc>
                <a:spcPct val="150000"/>
              </a:lnSpc>
              <a:spcBef>
                <a:spcPts val="844"/>
              </a:spcBef>
              <a:spcAft>
                <a:spcPts val="0"/>
              </a:spcAft>
              <a:buNone/>
            </a:pPr>
            <a:r>
              <a:rPr lang="en-GB" sz="2812" b="1" dirty="0">
                <a:solidFill>
                  <a:schemeClr val="bg1"/>
                </a:solidFill>
                <a:latin typeface="Avenir Black" panose="02000503020000020003" pitchFamily="2" charset="0"/>
                <a:ea typeface="Trebuchet MS"/>
                <a:cs typeface="Trebuchet MS"/>
                <a:sym typeface="Trebuchet MS"/>
              </a:rPr>
              <a:t>READ</a:t>
            </a:r>
          </a:p>
          <a:p>
            <a:pPr marL="0" marR="0" lvl="0" indent="0" algn="r" rtl="0">
              <a:lnSpc>
                <a:spcPct val="150000"/>
              </a:lnSpc>
              <a:spcBef>
                <a:spcPts val="844"/>
              </a:spcBef>
              <a:spcAft>
                <a:spcPts val="0"/>
              </a:spcAft>
              <a:buNone/>
            </a:pPr>
            <a:r>
              <a:rPr lang="en-GB" sz="2812" b="1" dirty="0">
                <a:solidFill>
                  <a:schemeClr val="bg1"/>
                </a:solidFill>
                <a:latin typeface="Trebuchet MS"/>
                <a:ea typeface="Trebuchet MS"/>
                <a:cs typeface="Trebuchet MS"/>
                <a:sym typeface="Trebuchet MS"/>
              </a:rPr>
              <a:t>	</a:t>
            </a:r>
            <a:r>
              <a:rPr lang="en-GB" sz="2812" b="1" dirty="0">
                <a:solidFill>
                  <a:schemeClr val="bg1"/>
                </a:solidFill>
                <a:latin typeface="Avenir Black" panose="02000503020000020003" pitchFamily="2" charset="0"/>
                <a:ea typeface="Trebuchet MS"/>
                <a:cs typeface="Trebuchet MS"/>
                <a:sym typeface="Trebuchet MS"/>
              </a:rPr>
              <a:t>DISCUSS</a:t>
            </a:r>
          </a:p>
          <a:p>
            <a:pPr marL="0" marR="0" lvl="0" indent="0" algn="r" rtl="0">
              <a:lnSpc>
                <a:spcPct val="150000"/>
              </a:lnSpc>
              <a:spcBef>
                <a:spcPts val="844"/>
              </a:spcBef>
              <a:spcAft>
                <a:spcPts val="0"/>
              </a:spcAft>
              <a:buNone/>
            </a:pPr>
            <a:r>
              <a:rPr lang="en-GB" sz="2812" b="1" dirty="0">
                <a:solidFill>
                  <a:schemeClr val="bg1"/>
                </a:solidFill>
                <a:latin typeface="Avenir Black" panose="02000503020000020003" pitchFamily="2" charset="0"/>
                <a:ea typeface="Trebuchet MS"/>
                <a:cs typeface="Trebuchet MS"/>
                <a:sym typeface="Trebuchet MS"/>
              </a:rPr>
              <a:t>FOLLOW UP</a:t>
            </a:r>
          </a:p>
        </p:txBody>
      </p:sp>
      <p:sp>
        <p:nvSpPr>
          <p:cNvPr id="9" name="TextBox 8">
            <a:extLst>
              <a:ext uri="{FF2B5EF4-FFF2-40B4-BE49-F238E27FC236}">
                <a16:creationId xmlns:a16="http://schemas.microsoft.com/office/drawing/2014/main" id="{2EBB9FFC-35B4-9D4A-A435-CD03155C02BC}"/>
              </a:ext>
            </a:extLst>
          </p:cNvPr>
          <p:cNvSpPr txBox="1"/>
          <p:nvPr/>
        </p:nvSpPr>
        <p:spPr>
          <a:xfrm>
            <a:off x="5238035" y="1759325"/>
            <a:ext cx="7412604" cy="2954655"/>
          </a:xfrm>
          <a:prstGeom prst="rect">
            <a:avLst/>
          </a:prstGeom>
          <a:noFill/>
        </p:spPr>
        <p:txBody>
          <a:bodyPr wrap="square" rtlCol="0">
            <a:spAutoFit/>
          </a:bodyPr>
          <a:lstStyle/>
          <a:p>
            <a:r>
              <a:rPr lang="en-GB" sz="2400" dirty="0">
                <a:solidFill>
                  <a:schemeClr val="bg1"/>
                </a:solidFill>
                <a:latin typeface="Avenir Medium" panose="02000503020000020003" pitchFamily="2" charset="0"/>
                <a:ea typeface="Trebuchet MS"/>
                <a:cs typeface="Trebuchet MS"/>
                <a:sym typeface="Trebuchet MS"/>
              </a:rPr>
              <a:t>Watch a 15 Minute Film </a:t>
            </a:r>
          </a:p>
          <a:p>
            <a:endParaRPr lang="en-US" sz="2400" dirty="0">
              <a:solidFill>
                <a:schemeClr val="bg1"/>
              </a:solidFill>
              <a:latin typeface="Avenir Medium" panose="02000503020000020003" pitchFamily="2" charset="0"/>
            </a:endParaRPr>
          </a:p>
          <a:p>
            <a:r>
              <a:rPr lang="en-GB" sz="2400" dirty="0">
                <a:solidFill>
                  <a:schemeClr val="bg1"/>
                </a:solidFill>
                <a:latin typeface="Avenir Medium" panose="02000503020000020003" pitchFamily="2" charset="0"/>
                <a:ea typeface="Trebuchet MS"/>
                <a:cs typeface="Trebuchet MS"/>
                <a:sym typeface="Trebuchet MS"/>
              </a:rPr>
              <a:t>Read A Bible Passage</a:t>
            </a:r>
          </a:p>
          <a:p>
            <a:endParaRPr lang="en-GB" sz="2400" dirty="0">
              <a:solidFill>
                <a:schemeClr val="bg1"/>
              </a:solidFill>
              <a:latin typeface="Avenir Medium" panose="02000503020000020003" pitchFamily="2" charset="0"/>
              <a:ea typeface="Trebuchet MS"/>
              <a:cs typeface="Trebuchet MS"/>
              <a:sym typeface="Trebuchet MS"/>
            </a:endParaRPr>
          </a:p>
          <a:p>
            <a:r>
              <a:rPr lang="en-GB" sz="2400" dirty="0">
                <a:solidFill>
                  <a:schemeClr val="bg1"/>
                </a:solidFill>
                <a:latin typeface="Avenir Medium" panose="02000503020000020003" pitchFamily="2" charset="0"/>
                <a:ea typeface="Trebuchet MS"/>
                <a:cs typeface="Trebuchet MS"/>
                <a:sym typeface="Trebuchet MS"/>
              </a:rPr>
              <a:t>Talk Through the Session</a:t>
            </a:r>
          </a:p>
          <a:p>
            <a:endParaRPr lang="en-GB" sz="2400" dirty="0">
              <a:solidFill>
                <a:schemeClr val="bg1"/>
              </a:solidFill>
              <a:latin typeface="Avenir Medium" panose="02000503020000020003" pitchFamily="2" charset="0"/>
              <a:ea typeface="Trebuchet MS"/>
              <a:cs typeface="Trebuchet MS"/>
              <a:sym typeface="Trebuchet MS"/>
            </a:endParaRPr>
          </a:p>
          <a:p>
            <a:r>
              <a:rPr lang="en-GB" sz="2400" dirty="0">
                <a:solidFill>
                  <a:schemeClr val="bg1"/>
                </a:solidFill>
                <a:latin typeface="Avenir Medium" panose="02000503020000020003" pitchFamily="2" charset="0"/>
              </a:rPr>
              <a:t>Read Some the Bible For Yourself</a:t>
            </a:r>
            <a:endParaRPr lang="en-GB" sz="2400" dirty="0">
              <a:solidFill>
                <a:schemeClr val="bg1"/>
              </a:solidFill>
              <a:latin typeface="Avenir Medium" panose="02000503020000020003" pitchFamily="2" charset="0"/>
              <a:ea typeface="Trebuchet MS"/>
              <a:cs typeface="Trebuchet MS"/>
              <a:sym typeface="Trebuchet MS"/>
            </a:endParaRPr>
          </a:p>
          <a:p>
            <a:endParaRPr lang="en-US" dirty="0"/>
          </a:p>
        </p:txBody>
      </p:sp>
      <p:pic>
        <p:nvPicPr>
          <p:cNvPr id="12" name="Content Placeholder 8" descr="Text&#10;&#10;Description automatically generated">
            <a:extLst>
              <a:ext uri="{FF2B5EF4-FFF2-40B4-BE49-F238E27FC236}">
                <a16:creationId xmlns:a16="http://schemas.microsoft.com/office/drawing/2014/main" id="{E0CAC0E6-DAAC-2B48-91C4-D79EF948D074}"/>
              </a:ext>
            </a:extLst>
          </p:cNvPr>
          <p:cNvPicPr>
            <a:picLocks noChangeAspect="1"/>
          </p:cNvPicPr>
          <p:nvPr/>
        </p:nvPicPr>
        <p:blipFill>
          <a:blip r:embed="rId3"/>
          <a:stretch>
            <a:fillRect/>
          </a:stretch>
        </p:blipFill>
        <p:spPr>
          <a:xfrm>
            <a:off x="7002426" y="5965499"/>
            <a:ext cx="5289697" cy="892501"/>
          </a:xfrm>
          <a:prstGeom prst="rect">
            <a:avLst/>
          </a:prstGeom>
        </p:spPr>
      </p:pic>
    </p:spTree>
    <p:extLst>
      <p:ext uri="{BB962C8B-B14F-4D97-AF65-F5344CB8AC3E}">
        <p14:creationId xmlns:p14="http://schemas.microsoft.com/office/powerpoint/2010/main" val="1266104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4F51669-A619-3E40-8D8A-8BBBAA294B2C}"/>
              </a:ext>
            </a:extLst>
          </p:cNvPr>
          <p:cNvSpPr/>
          <p:nvPr/>
        </p:nvSpPr>
        <p:spPr>
          <a:xfrm>
            <a:off x="0" y="0"/>
            <a:ext cx="12192000" cy="3229929"/>
          </a:xfrm>
          <a:prstGeom prst="rect">
            <a:avLst/>
          </a:prstGeom>
          <a:blipFill>
            <a:blip r:embed="rId2" cstate="print"/>
            <a:stretch>
              <a:fillRect t="-40106" b="-104494"/>
            </a:stretch>
          </a:blipFill>
        </p:spPr>
        <p:txBody>
          <a:bodyPr wrap="square" lIns="0" tIns="0" rIns="0" bIns="0" rtlCol="0"/>
          <a:lstStyle/>
          <a:p>
            <a:endParaRPr dirty="0"/>
          </a:p>
        </p:txBody>
      </p:sp>
      <p:sp>
        <p:nvSpPr>
          <p:cNvPr id="5" name="object 4">
            <a:extLst>
              <a:ext uri="{FF2B5EF4-FFF2-40B4-BE49-F238E27FC236}">
                <a16:creationId xmlns:a16="http://schemas.microsoft.com/office/drawing/2014/main" id="{0CCE0E4A-E49C-E048-9EDE-11D92749A12B}"/>
              </a:ext>
            </a:extLst>
          </p:cNvPr>
          <p:cNvSpPr txBox="1"/>
          <p:nvPr/>
        </p:nvSpPr>
        <p:spPr>
          <a:xfrm>
            <a:off x="1119822" y="767673"/>
            <a:ext cx="9952355" cy="1859483"/>
          </a:xfrm>
          <a:prstGeom prst="rect">
            <a:avLst/>
          </a:prstGeom>
        </p:spPr>
        <p:txBody>
          <a:bodyPr vert="horz" wrap="square" lIns="0" tIns="12700" rIns="0" bIns="0" rtlCol="0">
            <a:spAutoFit/>
          </a:bodyPr>
          <a:lstStyle/>
          <a:p>
            <a:pPr marL="12700" algn="ctr">
              <a:lnSpc>
                <a:spcPct val="100000"/>
              </a:lnSpc>
              <a:spcBef>
                <a:spcPts val="100"/>
              </a:spcBef>
              <a:tabLst>
                <a:tab pos="1864360" algn="l"/>
                <a:tab pos="4144645" algn="l"/>
              </a:tabLst>
            </a:pPr>
            <a:r>
              <a:rPr lang="en-GB" sz="6000" b="1" spc="325" dirty="0">
                <a:solidFill>
                  <a:srgbClr val="FFFFFF"/>
                </a:solidFill>
                <a:latin typeface="Avenir Heavy" panose="02000503020000020003" pitchFamily="2" charset="0"/>
                <a:cs typeface="Avenir"/>
              </a:rPr>
              <a:t>WAYS YOU CAN READ ALONG WITH US</a:t>
            </a:r>
            <a:endParaRPr sz="6000" b="1" dirty="0">
              <a:latin typeface="Avenir Heavy" panose="02000503020000020003" pitchFamily="2" charset="0"/>
              <a:cs typeface="Avenir"/>
            </a:endParaRPr>
          </a:p>
        </p:txBody>
      </p:sp>
      <p:grpSp>
        <p:nvGrpSpPr>
          <p:cNvPr id="10" name="Group 9">
            <a:extLst>
              <a:ext uri="{FF2B5EF4-FFF2-40B4-BE49-F238E27FC236}">
                <a16:creationId xmlns:a16="http://schemas.microsoft.com/office/drawing/2014/main" id="{B4205ACC-10D4-9643-88EF-047A1AD9DDFF}"/>
              </a:ext>
            </a:extLst>
          </p:cNvPr>
          <p:cNvGrpSpPr/>
          <p:nvPr/>
        </p:nvGrpSpPr>
        <p:grpSpPr>
          <a:xfrm>
            <a:off x="-632651" y="3734195"/>
            <a:ext cx="5764641" cy="781382"/>
            <a:chOff x="0" y="2767604"/>
            <a:chExt cx="5764641" cy="781382"/>
          </a:xfrm>
        </p:grpSpPr>
        <p:sp>
          <p:nvSpPr>
            <p:cNvPr id="11" name="Google Shape;125;p19">
              <a:extLst>
                <a:ext uri="{FF2B5EF4-FFF2-40B4-BE49-F238E27FC236}">
                  <a16:creationId xmlns:a16="http://schemas.microsoft.com/office/drawing/2014/main" id="{D78DC862-32B7-6042-82A4-686DD105E27C}"/>
                </a:ext>
              </a:extLst>
            </p:cNvPr>
            <p:cNvSpPr txBox="1">
              <a:spLocks/>
            </p:cNvSpPr>
            <p:nvPr/>
          </p:nvSpPr>
          <p:spPr>
            <a:xfrm>
              <a:off x="0" y="2767604"/>
              <a:ext cx="5764641" cy="535781"/>
            </a:xfrm>
            <a:prstGeom prst="rect">
              <a:avLst/>
            </a:prstGeom>
            <a:noFill/>
            <a:ln>
              <a:noFill/>
            </a:ln>
          </p:spPr>
          <p:txBody>
            <a:bodyPr spcFirstLastPara="1"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chemeClr val="dk1"/>
                </a:buClr>
                <a:buSzPts val="809"/>
                <a:buFont typeface="Trebuchet MS"/>
                <a:buNone/>
              </a:pPr>
              <a:r>
                <a:rPr lang="en-GB" sz="3200" b="1" dirty="0">
                  <a:latin typeface="Avenir Heavy" panose="02000503020000020003" pitchFamily="2" charset="0"/>
                  <a:sym typeface="Trebuchet MS"/>
                </a:rPr>
                <a:t>BibleGateway </a:t>
              </a:r>
              <a:endParaRPr lang="en-GB" sz="4000" b="1" dirty="0">
                <a:latin typeface="Avenir Heavy" panose="02000503020000020003" pitchFamily="2" charset="0"/>
              </a:endParaRPr>
            </a:p>
          </p:txBody>
        </p:sp>
        <p:sp>
          <p:nvSpPr>
            <p:cNvPr id="12" name="Rectangle 11">
              <a:extLst>
                <a:ext uri="{FF2B5EF4-FFF2-40B4-BE49-F238E27FC236}">
                  <a16:creationId xmlns:a16="http://schemas.microsoft.com/office/drawing/2014/main" id="{C74A2DEE-8D41-5B41-A519-53F9E95D90D9}"/>
                </a:ext>
              </a:extLst>
            </p:cNvPr>
            <p:cNvSpPr/>
            <p:nvPr/>
          </p:nvSpPr>
          <p:spPr>
            <a:xfrm>
              <a:off x="1493850" y="3179654"/>
              <a:ext cx="2673874" cy="369332"/>
            </a:xfrm>
            <a:prstGeom prst="rect">
              <a:avLst/>
            </a:prstGeom>
          </p:spPr>
          <p:txBody>
            <a:bodyPr wrap="none">
              <a:spAutoFit/>
            </a:bodyPr>
            <a:lstStyle/>
            <a:p>
              <a:pPr lvl="0"/>
              <a:r>
                <a:rPr lang="en-GB" dirty="0">
                  <a:latin typeface="Avenir Book" panose="02000503020000020003" pitchFamily="2" charset="0"/>
                  <a:ea typeface="Arial"/>
                  <a:cs typeface="Arial"/>
                  <a:sym typeface="Arial"/>
                  <a:hlinkClick r:id="rId3"/>
                </a:rPr>
                <a:t>www.biblegateway.com</a:t>
              </a:r>
              <a:r>
                <a:rPr lang="en-GB" dirty="0">
                  <a:latin typeface="Avenir Book" panose="02000503020000020003" pitchFamily="2" charset="0"/>
                  <a:ea typeface="Arial"/>
                  <a:cs typeface="Arial"/>
                  <a:sym typeface="Arial"/>
                </a:rPr>
                <a:t> </a:t>
              </a:r>
              <a:endParaRPr lang="en-GB" dirty="0">
                <a:latin typeface="Avenir Book" panose="02000503020000020003" pitchFamily="2" charset="0"/>
              </a:endParaRPr>
            </a:p>
          </p:txBody>
        </p:sp>
      </p:grpSp>
      <p:sp>
        <p:nvSpPr>
          <p:cNvPr id="13" name="Rectangle 12">
            <a:extLst>
              <a:ext uri="{FF2B5EF4-FFF2-40B4-BE49-F238E27FC236}">
                <a16:creationId xmlns:a16="http://schemas.microsoft.com/office/drawing/2014/main" id="{886D2987-CD89-8345-9F47-95363483F10D}"/>
              </a:ext>
            </a:extLst>
          </p:cNvPr>
          <p:cNvSpPr/>
          <p:nvPr/>
        </p:nvSpPr>
        <p:spPr>
          <a:xfrm>
            <a:off x="861199" y="5263888"/>
            <a:ext cx="3882922" cy="646331"/>
          </a:xfrm>
          <a:prstGeom prst="rect">
            <a:avLst/>
          </a:prstGeom>
        </p:spPr>
        <p:txBody>
          <a:bodyPr wrap="none">
            <a:spAutoFit/>
          </a:bodyPr>
          <a:lstStyle/>
          <a:p>
            <a:pPr lvl="0"/>
            <a:r>
              <a:rPr lang="en-GB" dirty="0">
                <a:latin typeface="Avenir Light" panose="020B0402020203020204" pitchFamily="34" charset="77"/>
                <a:ea typeface="Calibri"/>
                <a:cs typeface="Calibri"/>
                <a:sym typeface="Calibri"/>
                <a:hlinkClick r:id="rId4"/>
              </a:rPr>
              <a:t>www.youversion.com</a:t>
            </a:r>
            <a:r>
              <a:rPr lang="en-GB" dirty="0">
                <a:latin typeface="Avenir Light" panose="020B0402020203020204" pitchFamily="34" charset="77"/>
                <a:ea typeface="Calibri"/>
                <a:cs typeface="Calibri"/>
                <a:sym typeface="Calibri"/>
              </a:rPr>
              <a:t> or available at </a:t>
            </a:r>
          </a:p>
          <a:p>
            <a:pPr lvl="0"/>
            <a:r>
              <a:rPr lang="en-GB" dirty="0">
                <a:latin typeface="Avenir Light" panose="020B0402020203020204" pitchFamily="34" charset="77"/>
                <a:ea typeface="Calibri"/>
                <a:cs typeface="Calibri"/>
                <a:sym typeface="Calibri"/>
              </a:rPr>
              <a:t>App Store</a:t>
            </a:r>
            <a:endParaRPr lang="en-GB" dirty="0">
              <a:latin typeface="Avenir Light" panose="020B0402020203020204" pitchFamily="34" charset="77"/>
            </a:endParaRPr>
          </a:p>
        </p:txBody>
      </p:sp>
      <p:sp>
        <p:nvSpPr>
          <p:cNvPr id="14" name="Google Shape;125;p19">
            <a:extLst>
              <a:ext uri="{FF2B5EF4-FFF2-40B4-BE49-F238E27FC236}">
                <a16:creationId xmlns:a16="http://schemas.microsoft.com/office/drawing/2014/main" id="{FFFAE4B3-8610-884B-B68C-16C39730FA6D}"/>
              </a:ext>
            </a:extLst>
          </p:cNvPr>
          <p:cNvSpPr txBox="1">
            <a:spLocks noGrp="1"/>
          </p:cNvSpPr>
          <p:nvPr>
            <p:ph type="title"/>
          </p:nvPr>
        </p:nvSpPr>
        <p:spPr>
          <a:xfrm>
            <a:off x="64937" y="4870172"/>
            <a:ext cx="5764641" cy="535781"/>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1"/>
              </a:buClr>
              <a:buSzPts val="809"/>
              <a:buFont typeface="Trebuchet MS"/>
              <a:buNone/>
            </a:pPr>
            <a:r>
              <a:rPr lang="en-GB" sz="3200" b="1" dirty="0">
                <a:latin typeface="Avenir Heavy" panose="02000503020000020003" pitchFamily="2" charset="0"/>
                <a:ea typeface="Trebuchet MS"/>
                <a:cs typeface="Trebuchet MS"/>
                <a:sym typeface="Trebuchet MS"/>
              </a:rPr>
              <a:t>YouVersion Bible App </a:t>
            </a:r>
            <a:endParaRPr sz="4000" b="1" dirty="0">
              <a:latin typeface="Avenir Heavy" panose="02000503020000020003" pitchFamily="2" charset="0"/>
            </a:endParaRPr>
          </a:p>
        </p:txBody>
      </p:sp>
      <p:pic>
        <p:nvPicPr>
          <p:cNvPr id="16" name="Content Placeholder 8" descr="Text&#10;&#10;Description automatically generated">
            <a:extLst>
              <a:ext uri="{FF2B5EF4-FFF2-40B4-BE49-F238E27FC236}">
                <a16:creationId xmlns:a16="http://schemas.microsoft.com/office/drawing/2014/main" id="{29D29FF6-7E14-074B-9BE4-659DA6D60819}"/>
              </a:ext>
            </a:extLst>
          </p:cNvPr>
          <p:cNvPicPr>
            <a:picLocks noChangeAspect="1"/>
          </p:cNvPicPr>
          <p:nvPr/>
        </p:nvPicPr>
        <p:blipFill>
          <a:blip r:embed="rId5"/>
          <a:stretch>
            <a:fillRect/>
          </a:stretch>
        </p:blipFill>
        <p:spPr>
          <a:xfrm>
            <a:off x="7002426" y="5965499"/>
            <a:ext cx="5289697" cy="892501"/>
          </a:xfrm>
          <a:prstGeom prst="rect">
            <a:avLst/>
          </a:prstGeom>
        </p:spPr>
      </p:pic>
    </p:spTree>
    <p:extLst>
      <p:ext uri="{BB962C8B-B14F-4D97-AF65-F5344CB8AC3E}">
        <p14:creationId xmlns:p14="http://schemas.microsoft.com/office/powerpoint/2010/main" val="237448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237B8-7661-024A-B016-E6E4971159B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D2B6FEE-E3DE-F846-9A0D-DC37F7FA4164}"/>
              </a:ext>
            </a:extLst>
          </p:cNvPr>
          <p:cNvSpPr>
            <a:spLocks noGrp="1"/>
          </p:cNvSpPr>
          <p:nvPr>
            <p:ph idx="1"/>
          </p:nvPr>
        </p:nvSpPr>
        <p:spPr/>
        <p:txBody>
          <a:bodyPr/>
          <a:lstStyle/>
          <a:p>
            <a:endParaRPr lang="en-US"/>
          </a:p>
        </p:txBody>
      </p:sp>
      <p:sp>
        <p:nvSpPr>
          <p:cNvPr id="4" name="object 2">
            <a:extLst>
              <a:ext uri="{FF2B5EF4-FFF2-40B4-BE49-F238E27FC236}">
                <a16:creationId xmlns:a16="http://schemas.microsoft.com/office/drawing/2014/main" id="{A0AFF35D-639C-3642-942B-E3D9F4487042}"/>
              </a:ext>
            </a:extLst>
          </p:cNvPr>
          <p:cNvSpPr/>
          <p:nvPr/>
        </p:nvSpPr>
        <p:spPr>
          <a:xfrm>
            <a:off x="0" y="0"/>
            <a:ext cx="12192000" cy="6858000"/>
          </a:xfrm>
          <a:custGeom>
            <a:avLst/>
            <a:gdLst/>
            <a:ahLst/>
            <a:cxnLst/>
            <a:rect l="l" t="t" r="r" b="b"/>
            <a:pathLst>
              <a:path w="13004800" h="9753600">
                <a:moveTo>
                  <a:pt x="0" y="0"/>
                </a:moveTo>
                <a:lnTo>
                  <a:pt x="13004800" y="0"/>
                </a:lnTo>
                <a:lnTo>
                  <a:pt x="13004800" y="9753600"/>
                </a:lnTo>
                <a:lnTo>
                  <a:pt x="0" y="9753600"/>
                </a:lnTo>
                <a:lnTo>
                  <a:pt x="0" y="0"/>
                </a:lnTo>
                <a:close/>
              </a:path>
            </a:pathLst>
          </a:custGeom>
          <a:solidFill>
            <a:srgbClr val="49B7A2"/>
          </a:solidFill>
        </p:spPr>
        <p:txBody>
          <a:bodyPr wrap="square" lIns="0" tIns="0" rIns="0" bIns="0" rtlCol="0"/>
          <a:lstStyle/>
          <a:p>
            <a:endParaRPr dirty="0"/>
          </a:p>
        </p:txBody>
      </p:sp>
      <p:sp>
        <p:nvSpPr>
          <p:cNvPr id="5" name="object 4">
            <a:extLst>
              <a:ext uri="{FF2B5EF4-FFF2-40B4-BE49-F238E27FC236}">
                <a16:creationId xmlns:a16="http://schemas.microsoft.com/office/drawing/2014/main" id="{C0D44C38-7C41-E84C-BC71-8C5E49258C79}"/>
              </a:ext>
            </a:extLst>
          </p:cNvPr>
          <p:cNvSpPr/>
          <p:nvPr/>
        </p:nvSpPr>
        <p:spPr>
          <a:xfrm>
            <a:off x="0" y="6012780"/>
            <a:ext cx="12192000" cy="845220"/>
          </a:xfrm>
          <a:custGeom>
            <a:avLst/>
            <a:gdLst/>
            <a:ahLst/>
            <a:cxnLst/>
            <a:rect l="l" t="t" r="r" b="b"/>
            <a:pathLst>
              <a:path w="13004800" h="1219200">
                <a:moveTo>
                  <a:pt x="0" y="1219200"/>
                </a:moveTo>
                <a:lnTo>
                  <a:pt x="0" y="0"/>
                </a:lnTo>
                <a:lnTo>
                  <a:pt x="13004800" y="0"/>
                </a:lnTo>
                <a:lnTo>
                  <a:pt x="13004800" y="1219200"/>
                </a:lnTo>
                <a:lnTo>
                  <a:pt x="0" y="1219200"/>
                </a:lnTo>
                <a:close/>
              </a:path>
            </a:pathLst>
          </a:custGeom>
          <a:solidFill>
            <a:srgbClr val="FFFFFF"/>
          </a:solidFill>
        </p:spPr>
        <p:txBody>
          <a:bodyPr wrap="square" lIns="0" tIns="0" rIns="0" bIns="0" rtlCol="0"/>
          <a:lstStyle/>
          <a:p>
            <a:endParaRPr/>
          </a:p>
        </p:txBody>
      </p:sp>
      <p:sp>
        <p:nvSpPr>
          <p:cNvPr id="10" name="Google Shape;140;p21">
            <a:extLst>
              <a:ext uri="{FF2B5EF4-FFF2-40B4-BE49-F238E27FC236}">
                <a16:creationId xmlns:a16="http://schemas.microsoft.com/office/drawing/2014/main" id="{8E79F45E-E504-494A-BAB6-A2DEE5C64B07}"/>
              </a:ext>
            </a:extLst>
          </p:cNvPr>
          <p:cNvSpPr txBox="1"/>
          <p:nvPr/>
        </p:nvSpPr>
        <p:spPr>
          <a:xfrm>
            <a:off x="939801" y="2514175"/>
            <a:ext cx="10680280" cy="9875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1" cap="small" dirty="0">
                <a:solidFill>
                  <a:schemeClr val="bg1"/>
                </a:solidFill>
                <a:latin typeface="Avenir Black" panose="02000503020000020003" pitchFamily="2" charset="0"/>
                <a:ea typeface="Calibri"/>
                <a:cs typeface="Calibri"/>
                <a:sym typeface="Calibri"/>
              </a:rPr>
              <a:t>SESSION 1 </a:t>
            </a:r>
            <a:r>
              <a:rPr lang="en-GB" sz="4800" b="1" cap="small" dirty="0">
                <a:solidFill>
                  <a:schemeClr val="bg1"/>
                </a:solidFill>
                <a:latin typeface="Avenir Light" panose="020B0402020203020204" pitchFamily="34" charset="77"/>
                <a:ea typeface="Calibri"/>
                <a:cs typeface="Calibri"/>
                <a:sym typeface="Calibri"/>
              </a:rPr>
              <a:t>| </a:t>
            </a:r>
            <a:r>
              <a:rPr lang="en-GB" sz="4800" cap="small" dirty="0">
                <a:solidFill>
                  <a:schemeClr val="bg1"/>
                </a:solidFill>
                <a:latin typeface="Avenir Light" panose="020B0402020203020204" pitchFamily="34" charset="77"/>
                <a:ea typeface="Calibri"/>
                <a:cs typeface="Calibri"/>
                <a:sym typeface="Calibri"/>
              </a:rPr>
              <a:t>CONFIDENT IN CHRIST</a:t>
            </a:r>
            <a:endParaRPr dirty="0">
              <a:solidFill>
                <a:schemeClr val="bg1"/>
              </a:solidFill>
              <a:latin typeface="Avenir Light" panose="020B0402020203020204" pitchFamily="34" charset="77"/>
            </a:endParaRPr>
          </a:p>
        </p:txBody>
      </p:sp>
      <p:pic>
        <p:nvPicPr>
          <p:cNvPr id="11" name="Content Placeholder 8" descr="Text&#10;&#10;Description automatically generated">
            <a:extLst>
              <a:ext uri="{FF2B5EF4-FFF2-40B4-BE49-F238E27FC236}">
                <a16:creationId xmlns:a16="http://schemas.microsoft.com/office/drawing/2014/main" id="{31E54C5B-5B50-1543-A23E-F4C2C34B8729}"/>
              </a:ext>
            </a:extLst>
          </p:cNvPr>
          <p:cNvPicPr>
            <a:picLocks noChangeAspect="1"/>
          </p:cNvPicPr>
          <p:nvPr/>
        </p:nvPicPr>
        <p:blipFill>
          <a:blip r:embed="rId3"/>
          <a:stretch>
            <a:fillRect/>
          </a:stretch>
        </p:blipFill>
        <p:spPr>
          <a:xfrm>
            <a:off x="7002426" y="5965499"/>
            <a:ext cx="5289697" cy="892501"/>
          </a:xfrm>
          <a:prstGeom prst="rect">
            <a:avLst/>
          </a:prstGeom>
        </p:spPr>
      </p:pic>
    </p:spTree>
    <p:extLst>
      <p:ext uri="{BB962C8B-B14F-4D97-AF65-F5344CB8AC3E}">
        <p14:creationId xmlns:p14="http://schemas.microsoft.com/office/powerpoint/2010/main" val="813884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4B70746-313F-C44D-8972-F71C47F3FD27}"/>
              </a:ext>
            </a:extLst>
          </p:cNvPr>
          <p:cNvSpPr txBox="1"/>
          <p:nvPr/>
        </p:nvSpPr>
        <p:spPr>
          <a:xfrm>
            <a:off x="2679673" y="2828835"/>
            <a:ext cx="6832654" cy="1200329"/>
          </a:xfrm>
          <a:prstGeom prst="rect">
            <a:avLst/>
          </a:prstGeom>
          <a:noFill/>
        </p:spPr>
        <p:txBody>
          <a:bodyPr wrap="square" rtlCol="0">
            <a:spAutoFit/>
          </a:bodyPr>
          <a:lstStyle/>
          <a:p>
            <a:pPr algn="ctr"/>
            <a:r>
              <a:rPr lang="en-US" sz="7200" dirty="0">
                <a:latin typeface="Avenir Book" panose="02000503020000020003" pitchFamily="2" charset="0"/>
              </a:rPr>
              <a:t>*EMBED FILM*</a:t>
            </a:r>
          </a:p>
        </p:txBody>
      </p:sp>
      <p:pic>
        <p:nvPicPr>
          <p:cNvPr id="5" name="Content Placeholder 8" descr="Text&#10;&#10;Description automatically generated">
            <a:extLst>
              <a:ext uri="{FF2B5EF4-FFF2-40B4-BE49-F238E27FC236}">
                <a16:creationId xmlns:a16="http://schemas.microsoft.com/office/drawing/2014/main" id="{27935A46-4368-6049-AB1D-11C6C1984C72}"/>
              </a:ext>
            </a:extLst>
          </p:cNvPr>
          <p:cNvPicPr>
            <a:picLocks noGrp="1" noChangeAspect="1"/>
          </p:cNvPicPr>
          <p:nvPr>
            <p:ph idx="1"/>
          </p:nvPr>
        </p:nvPicPr>
        <p:blipFill>
          <a:blip r:embed="rId3"/>
          <a:stretch>
            <a:fillRect/>
          </a:stretch>
        </p:blipFill>
        <p:spPr>
          <a:xfrm>
            <a:off x="7002426" y="5965499"/>
            <a:ext cx="5289697" cy="892501"/>
          </a:xfrm>
        </p:spPr>
      </p:pic>
    </p:spTree>
    <p:extLst>
      <p:ext uri="{BB962C8B-B14F-4D97-AF65-F5344CB8AC3E}">
        <p14:creationId xmlns:p14="http://schemas.microsoft.com/office/powerpoint/2010/main" val="3604761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website&#10;&#10;Description automatically generated">
            <a:extLst>
              <a:ext uri="{FF2B5EF4-FFF2-40B4-BE49-F238E27FC236}">
                <a16:creationId xmlns:a16="http://schemas.microsoft.com/office/drawing/2014/main" id="{7F6B985F-79D6-9547-BF8B-61D208811A53}"/>
              </a:ext>
            </a:extLst>
          </p:cNvPr>
          <p:cNvPicPr>
            <a:picLocks noChangeAspect="1"/>
          </p:cNvPicPr>
          <p:nvPr/>
        </p:nvPicPr>
        <p:blipFill>
          <a:blip r:embed="rId2"/>
          <a:stretch>
            <a:fillRect/>
          </a:stretch>
        </p:blipFill>
        <p:spPr>
          <a:xfrm>
            <a:off x="324264" y="835330"/>
            <a:ext cx="7625149" cy="4177946"/>
          </a:xfrm>
          <a:prstGeom prst="rect">
            <a:avLst/>
          </a:prstGeom>
        </p:spPr>
      </p:pic>
      <p:grpSp>
        <p:nvGrpSpPr>
          <p:cNvPr id="9" name="Group 8">
            <a:extLst>
              <a:ext uri="{FF2B5EF4-FFF2-40B4-BE49-F238E27FC236}">
                <a16:creationId xmlns:a16="http://schemas.microsoft.com/office/drawing/2014/main" id="{7FF94C59-D1AC-544C-808E-8698F49D8CC9}"/>
              </a:ext>
            </a:extLst>
          </p:cNvPr>
          <p:cNvGrpSpPr/>
          <p:nvPr/>
        </p:nvGrpSpPr>
        <p:grpSpPr>
          <a:xfrm>
            <a:off x="8103433" y="835330"/>
            <a:ext cx="3822848" cy="3259447"/>
            <a:chOff x="8099366" y="613909"/>
            <a:chExt cx="3822848" cy="3259447"/>
          </a:xfrm>
        </p:grpSpPr>
        <p:grpSp>
          <p:nvGrpSpPr>
            <p:cNvPr id="8" name="Group 7">
              <a:extLst>
                <a:ext uri="{FF2B5EF4-FFF2-40B4-BE49-F238E27FC236}">
                  <a16:creationId xmlns:a16="http://schemas.microsoft.com/office/drawing/2014/main" id="{CFB86243-DA32-8745-BA74-28DD600897FD}"/>
                </a:ext>
              </a:extLst>
            </p:cNvPr>
            <p:cNvGrpSpPr/>
            <p:nvPr/>
          </p:nvGrpSpPr>
          <p:grpSpPr>
            <a:xfrm>
              <a:off x="8099366" y="613909"/>
              <a:ext cx="3822848" cy="3259447"/>
              <a:chOff x="8071014" y="439249"/>
              <a:chExt cx="3822848" cy="3259447"/>
            </a:xfrm>
          </p:grpSpPr>
          <p:sp>
            <p:nvSpPr>
              <p:cNvPr id="7" name="Rectangle 6">
                <a:extLst>
                  <a:ext uri="{FF2B5EF4-FFF2-40B4-BE49-F238E27FC236}">
                    <a16:creationId xmlns:a16="http://schemas.microsoft.com/office/drawing/2014/main" id="{CB7CD2DF-1A71-1340-AF31-1494C3D71247}"/>
                  </a:ext>
                </a:extLst>
              </p:cNvPr>
              <p:cNvSpPr/>
              <p:nvPr/>
            </p:nvSpPr>
            <p:spPr>
              <a:xfrm>
                <a:off x="8288577" y="591487"/>
                <a:ext cx="3514808" cy="369332"/>
              </a:xfrm>
              <a:prstGeom prst="rect">
                <a:avLst/>
              </a:prstGeom>
            </p:spPr>
            <p:txBody>
              <a:bodyPr wrap="none">
                <a:spAutoFit/>
              </a:bodyPr>
              <a:lstStyle/>
              <a:p>
                <a:r>
                  <a:rPr lang="en-GB" b="1" dirty="0">
                    <a:latin typeface="Avenir Heavy" panose="02000503020000020003" pitchFamily="2" charset="0"/>
                  </a:rPr>
                  <a:t>How To Access Video Content:</a:t>
                </a:r>
              </a:p>
            </p:txBody>
          </p:sp>
          <p:grpSp>
            <p:nvGrpSpPr>
              <p:cNvPr id="12" name="Group 11">
                <a:extLst>
                  <a:ext uri="{FF2B5EF4-FFF2-40B4-BE49-F238E27FC236}">
                    <a16:creationId xmlns:a16="http://schemas.microsoft.com/office/drawing/2014/main" id="{B54DF572-4599-E348-90C5-4C3CED38CAC9}"/>
                  </a:ext>
                </a:extLst>
              </p:cNvPr>
              <p:cNvGrpSpPr/>
              <p:nvPr/>
            </p:nvGrpSpPr>
            <p:grpSpPr>
              <a:xfrm>
                <a:off x="8071014" y="439249"/>
                <a:ext cx="3822848" cy="3259447"/>
                <a:chOff x="7433026" y="693369"/>
                <a:chExt cx="3929386" cy="3982763"/>
              </a:xfrm>
            </p:grpSpPr>
            <p:sp>
              <p:nvSpPr>
                <p:cNvPr id="30" name="Rectangle 29">
                  <a:extLst>
                    <a:ext uri="{FF2B5EF4-FFF2-40B4-BE49-F238E27FC236}">
                      <a16:creationId xmlns:a16="http://schemas.microsoft.com/office/drawing/2014/main" id="{4EF6B901-CBBF-3E41-A54A-04DB7AA62244}"/>
                    </a:ext>
                  </a:extLst>
                </p:cNvPr>
                <p:cNvSpPr/>
                <p:nvPr/>
              </p:nvSpPr>
              <p:spPr>
                <a:xfrm>
                  <a:off x="7591338" y="3067398"/>
                  <a:ext cx="3612761" cy="1128230"/>
                </a:xfrm>
                <a:prstGeom prst="rect">
                  <a:avLst/>
                </a:prstGeom>
                <a:ln>
                  <a:solidFill>
                    <a:schemeClr val="bg1"/>
                  </a:solidFill>
                </a:ln>
              </p:spPr>
              <p:txBody>
                <a:bodyPr wrap="square">
                  <a:spAutoFit/>
                </a:bodyPr>
                <a:lstStyle/>
                <a:p>
                  <a:r>
                    <a:rPr lang="en-GB" dirty="0">
                      <a:latin typeface="Avenir Book" panose="02000503020000020003" pitchFamily="2" charset="0"/>
                      <a:hlinkClick r:id="rId3"/>
                    </a:rPr>
                    <a:t>https://www.thegoodbook.co.uk/outreach/cem/resource_type-digital-download/</a:t>
                  </a:r>
                  <a:endParaRPr lang="en-GB" dirty="0">
                    <a:latin typeface="Avenir Book" panose="02000503020000020003" pitchFamily="2" charset="0"/>
                  </a:endParaRPr>
                </a:p>
              </p:txBody>
            </p:sp>
            <p:sp>
              <p:nvSpPr>
                <p:cNvPr id="10" name="Rectangle 9">
                  <a:extLst>
                    <a:ext uri="{FF2B5EF4-FFF2-40B4-BE49-F238E27FC236}">
                      <a16:creationId xmlns:a16="http://schemas.microsoft.com/office/drawing/2014/main" id="{36B4D654-EF2E-3842-81E1-E1FF13691FDA}"/>
                    </a:ext>
                  </a:extLst>
                </p:cNvPr>
                <p:cNvSpPr/>
                <p:nvPr/>
              </p:nvSpPr>
              <p:spPr>
                <a:xfrm>
                  <a:off x="7433026" y="693369"/>
                  <a:ext cx="3929386" cy="3982763"/>
                </a:xfrm>
                <a:prstGeom prst="rect">
                  <a:avLst/>
                </a:prstGeom>
                <a:noFill/>
                <a:ln w="19050">
                  <a:solidFill>
                    <a:srgbClr val="49B7A2"/>
                  </a:solidFill>
                  <a:prstDash val="lgDash"/>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solidFill>
                      <a:srgbClr val="49B7A2"/>
                    </a:solidFill>
                  </a:endParaRPr>
                </a:p>
              </p:txBody>
            </p:sp>
          </p:grpSp>
        </p:grpSp>
        <p:sp>
          <p:nvSpPr>
            <p:cNvPr id="6" name="Rectangle 5">
              <a:extLst>
                <a:ext uri="{FF2B5EF4-FFF2-40B4-BE49-F238E27FC236}">
                  <a16:creationId xmlns:a16="http://schemas.microsoft.com/office/drawing/2014/main" id="{68CC88BC-ADE4-9E44-877D-768D64502C84}"/>
                </a:ext>
              </a:extLst>
            </p:cNvPr>
            <p:cNvSpPr/>
            <p:nvPr/>
          </p:nvSpPr>
          <p:spPr>
            <a:xfrm>
              <a:off x="8253386" y="1384468"/>
              <a:ext cx="3514808" cy="923330"/>
            </a:xfrm>
            <a:prstGeom prst="rect">
              <a:avLst/>
            </a:prstGeom>
          </p:spPr>
          <p:txBody>
            <a:bodyPr wrap="square">
              <a:spAutoFit/>
            </a:bodyPr>
            <a:lstStyle/>
            <a:p>
              <a:r>
                <a:rPr lang="en-GB" dirty="0">
                  <a:latin typeface="Avenir Book" panose="02000503020000020003" pitchFamily="2" charset="0"/>
                </a:rPr>
                <a:t>You can purchase the video content for the course at the Good Book Company: </a:t>
              </a:r>
            </a:p>
          </p:txBody>
        </p:sp>
      </p:grpSp>
      <p:sp>
        <p:nvSpPr>
          <p:cNvPr id="11" name="TextBox 10">
            <a:extLst>
              <a:ext uri="{FF2B5EF4-FFF2-40B4-BE49-F238E27FC236}">
                <a16:creationId xmlns:a16="http://schemas.microsoft.com/office/drawing/2014/main" id="{87504763-8A50-7142-862F-E1B3762CE9FF}"/>
              </a:ext>
            </a:extLst>
          </p:cNvPr>
          <p:cNvSpPr txBox="1"/>
          <p:nvPr/>
        </p:nvSpPr>
        <p:spPr>
          <a:xfrm>
            <a:off x="324264" y="236306"/>
            <a:ext cx="3908689" cy="369332"/>
          </a:xfrm>
          <a:prstGeom prst="rect">
            <a:avLst/>
          </a:prstGeom>
          <a:ln w="19050">
            <a:solidFill>
              <a:srgbClr val="49B7A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latin typeface="Avenir Light" panose="020B0402020203020204" pitchFamily="34" charset="77"/>
              </a:rPr>
              <a:t>*delete slide before running course*</a:t>
            </a:r>
          </a:p>
        </p:txBody>
      </p:sp>
      <p:pic>
        <p:nvPicPr>
          <p:cNvPr id="14" name="Content Placeholder 8" descr="Text&#10;&#10;Description automatically generated">
            <a:extLst>
              <a:ext uri="{FF2B5EF4-FFF2-40B4-BE49-F238E27FC236}">
                <a16:creationId xmlns:a16="http://schemas.microsoft.com/office/drawing/2014/main" id="{6986EDB3-D8A4-2946-BF1F-B4D1422413E9}"/>
              </a:ext>
            </a:extLst>
          </p:cNvPr>
          <p:cNvPicPr>
            <a:picLocks noGrp="1" noChangeAspect="1"/>
          </p:cNvPicPr>
          <p:nvPr>
            <p:ph idx="1"/>
          </p:nvPr>
        </p:nvPicPr>
        <p:blipFill>
          <a:blip r:embed="rId4"/>
          <a:stretch>
            <a:fillRect/>
          </a:stretch>
        </p:blipFill>
        <p:spPr>
          <a:xfrm>
            <a:off x="7002426" y="5965499"/>
            <a:ext cx="5289697" cy="892501"/>
          </a:xfrm>
        </p:spPr>
      </p:pic>
    </p:spTree>
    <p:extLst>
      <p:ext uri="{BB962C8B-B14F-4D97-AF65-F5344CB8AC3E}">
        <p14:creationId xmlns:p14="http://schemas.microsoft.com/office/powerpoint/2010/main" val="2514814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2849018-69C9-A749-9A1C-8E13A53C5D5E}"/>
              </a:ext>
            </a:extLst>
          </p:cNvPr>
          <p:cNvSpPr/>
          <p:nvPr/>
        </p:nvSpPr>
        <p:spPr>
          <a:xfrm>
            <a:off x="1115335" y="2951077"/>
            <a:ext cx="7076165" cy="1569660"/>
          </a:xfrm>
          <a:prstGeom prst="rect">
            <a:avLst/>
          </a:prstGeom>
        </p:spPr>
        <p:txBody>
          <a:bodyPr wrap="square">
            <a:spAutoFit/>
          </a:bodyPr>
          <a:lstStyle/>
          <a:p>
            <a:r>
              <a:rPr lang="en-GB" sz="2400" dirty="0">
                <a:latin typeface="Avenir Book" panose="02000503020000020003" pitchFamily="2" charset="0"/>
              </a:rPr>
              <a:t>“Paul and Timothy, servants of Christ Jesus, </a:t>
            </a:r>
          </a:p>
          <a:p>
            <a:endParaRPr lang="en-GB" sz="2400" dirty="0">
              <a:latin typeface="Avenir Book" panose="02000503020000020003" pitchFamily="2" charset="0"/>
            </a:endParaRPr>
          </a:p>
          <a:p>
            <a:r>
              <a:rPr lang="en-GB" sz="2400" dirty="0">
                <a:latin typeface="Avenir Book" panose="02000503020000020003" pitchFamily="2" charset="0"/>
              </a:rPr>
              <a:t>	To all God’s holy people in Christ Jesus at 	Philippi…”</a:t>
            </a:r>
          </a:p>
        </p:txBody>
      </p:sp>
      <p:sp>
        <p:nvSpPr>
          <p:cNvPr id="10" name="Rectangle 9">
            <a:extLst>
              <a:ext uri="{FF2B5EF4-FFF2-40B4-BE49-F238E27FC236}">
                <a16:creationId xmlns:a16="http://schemas.microsoft.com/office/drawing/2014/main" id="{4A611F2C-DC0C-BA45-9626-028783FCD8CB}"/>
              </a:ext>
            </a:extLst>
          </p:cNvPr>
          <p:cNvSpPr/>
          <p:nvPr/>
        </p:nvSpPr>
        <p:spPr>
          <a:xfrm>
            <a:off x="1115335" y="2205273"/>
            <a:ext cx="2624436" cy="461665"/>
          </a:xfrm>
          <a:prstGeom prst="rect">
            <a:avLst/>
          </a:prstGeom>
        </p:spPr>
        <p:txBody>
          <a:bodyPr wrap="none">
            <a:spAutoFit/>
          </a:bodyPr>
          <a:lstStyle/>
          <a:p>
            <a:r>
              <a:rPr lang="en-GB" sz="2400" dirty="0">
                <a:latin typeface="Avenir Book" panose="02000503020000020003" pitchFamily="2" charset="0"/>
              </a:rPr>
              <a:t>Philippians 1:1-11</a:t>
            </a:r>
          </a:p>
        </p:txBody>
      </p:sp>
      <p:sp>
        <p:nvSpPr>
          <p:cNvPr id="11" name="Rectangle 10">
            <a:extLst>
              <a:ext uri="{FF2B5EF4-FFF2-40B4-BE49-F238E27FC236}">
                <a16:creationId xmlns:a16="http://schemas.microsoft.com/office/drawing/2014/main" id="{589E6FE3-A724-494A-B0B4-5C483045327B}"/>
              </a:ext>
            </a:extLst>
          </p:cNvPr>
          <p:cNvSpPr/>
          <p:nvPr/>
        </p:nvSpPr>
        <p:spPr>
          <a:xfrm>
            <a:off x="1135024" y="1354669"/>
            <a:ext cx="1039067" cy="461665"/>
          </a:xfrm>
          <a:prstGeom prst="rect">
            <a:avLst/>
          </a:prstGeom>
        </p:spPr>
        <p:txBody>
          <a:bodyPr wrap="none">
            <a:spAutoFit/>
          </a:bodyPr>
          <a:lstStyle/>
          <a:p>
            <a:r>
              <a:rPr lang="en-GB" sz="2400" b="1" dirty="0">
                <a:solidFill>
                  <a:srgbClr val="49B7A2"/>
                </a:solidFill>
                <a:latin typeface="Avenir Black" panose="02000503020000020003" pitchFamily="2" charset="0"/>
                <a:ea typeface="Trebuchet MS"/>
                <a:cs typeface="Trebuchet MS"/>
                <a:sym typeface="Trebuchet MS"/>
              </a:rPr>
              <a:t>READ</a:t>
            </a:r>
            <a:endParaRPr lang="en-US" dirty="0">
              <a:solidFill>
                <a:srgbClr val="49B7A2"/>
              </a:solidFill>
            </a:endParaRPr>
          </a:p>
        </p:txBody>
      </p:sp>
      <p:cxnSp>
        <p:nvCxnSpPr>
          <p:cNvPr id="12" name="Straight Connector 11">
            <a:extLst>
              <a:ext uri="{FF2B5EF4-FFF2-40B4-BE49-F238E27FC236}">
                <a16:creationId xmlns:a16="http://schemas.microsoft.com/office/drawing/2014/main" id="{5842DD6D-F812-F449-A38F-DAFAB03D0C17}"/>
              </a:ext>
            </a:extLst>
          </p:cNvPr>
          <p:cNvCxnSpPr/>
          <p:nvPr/>
        </p:nvCxnSpPr>
        <p:spPr>
          <a:xfrm>
            <a:off x="1212357" y="1828800"/>
            <a:ext cx="6636243" cy="0"/>
          </a:xfrm>
          <a:prstGeom prst="line">
            <a:avLst/>
          </a:prstGeom>
          <a:ln>
            <a:solidFill>
              <a:srgbClr val="49B7A2"/>
            </a:solidFill>
          </a:ln>
        </p:spPr>
        <p:style>
          <a:lnRef idx="2">
            <a:schemeClr val="accent4"/>
          </a:lnRef>
          <a:fillRef idx="0">
            <a:schemeClr val="accent4"/>
          </a:fillRef>
          <a:effectRef idx="1">
            <a:schemeClr val="accent4"/>
          </a:effectRef>
          <a:fontRef idx="minor">
            <a:schemeClr val="tx1"/>
          </a:fontRef>
        </p:style>
      </p:cxnSp>
      <p:pic>
        <p:nvPicPr>
          <p:cNvPr id="13" name="Content Placeholder 8" descr="Text&#10;&#10;Description automatically generated">
            <a:extLst>
              <a:ext uri="{FF2B5EF4-FFF2-40B4-BE49-F238E27FC236}">
                <a16:creationId xmlns:a16="http://schemas.microsoft.com/office/drawing/2014/main" id="{E47930B6-A7CC-7642-A04E-2889D9E51AF0}"/>
              </a:ext>
            </a:extLst>
          </p:cNvPr>
          <p:cNvPicPr>
            <a:picLocks noGrp="1" noChangeAspect="1"/>
          </p:cNvPicPr>
          <p:nvPr>
            <p:ph idx="1"/>
          </p:nvPr>
        </p:nvPicPr>
        <p:blipFill>
          <a:blip r:embed="rId2"/>
          <a:stretch>
            <a:fillRect/>
          </a:stretch>
        </p:blipFill>
        <p:spPr>
          <a:xfrm>
            <a:off x="7002426" y="5965499"/>
            <a:ext cx="5289697" cy="892501"/>
          </a:xfrm>
        </p:spPr>
      </p:pic>
      <p:sp>
        <p:nvSpPr>
          <p:cNvPr id="15" name="Google Shape;140;p21">
            <a:extLst>
              <a:ext uri="{FF2B5EF4-FFF2-40B4-BE49-F238E27FC236}">
                <a16:creationId xmlns:a16="http://schemas.microsoft.com/office/drawing/2014/main" id="{D8D56493-4785-8E43-9040-8BB3EFE1D146}"/>
              </a:ext>
            </a:extLst>
          </p:cNvPr>
          <p:cNvSpPr txBox="1"/>
          <p:nvPr/>
        </p:nvSpPr>
        <p:spPr>
          <a:xfrm>
            <a:off x="0" y="38994"/>
            <a:ext cx="7095958" cy="53035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800" b="1" cap="small" dirty="0">
                <a:solidFill>
                  <a:srgbClr val="49B7A2"/>
                </a:solidFill>
                <a:latin typeface="Avenir Black" panose="02000503020000020003" pitchFamily="2" charset="0"/>
                <a:ea typeface="Calibri"/>
                <a:cs typeface="Calibri"/>
                <a:sym typeface="Calibri"/>
              </a:rPr>
              <a:t>SESSION 1 </a:t>
            </a:r>
            <a:r>
              <a:rPr lang="en-GB" sz="2800" b="1" cap="small" dirty="0">
                <a:solidFill>
                  <a:srgbClr val="49B7A2"/>
                </a:solidFill>
                <a:latin typeface="Avenir Light" panose="020B0402020203020204" pitchFamily="34" charset="77"/>
                <a:ea typeface="Calibri"/>
                <a:cs typeface="Calibri"/>
                <a:sym typeface="Calibri"/>
              </a:rPr>
              <a:t>| CONFIDENT IN CHRIST</a:t>
            </a:r>
            <a:endParaRPr sz="1050" dirty="0">
              <a:solidFill>
                <a:srgbClr val="49B7A2"/>
              </a:solidFill>
              <a:latin typeface="Avenir Light" panose="020B0402020203020204" pitchFamily="34" charset="77"/>
            </a:endParaRPr>
          </a:p>
        </p:txBody>
      </p:sp>
    </p:spTree>
    <p:extLst>
      <p:ext uri="{BB962C8B-B14F-4D97-AF65-F5344CB8AC3E}">
        <p14:creationId xmlns:p14="http://schemas.microsoft.com/office/powerpoint/2010/main" val="34494806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356</TotalTime>
  <Words>507</Words>
  <Application>Microsoft Macintosh PowerPoint</Application>
  <PresentationFormat>Widescreen</PresentationFormat>
  <Paragraphs>75</Paragraphs>
  <Slides>14</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Avenir Black</vt:lpstr>
      <vt:lpstr>Avenir Book</vt:lpstr>
      <vt:lpstr>Avenir Heavy</vt:lpstr>
      <vt:lpstr>Avenir Light</vt:lpstr>
      <vt:lpstr>Avenir Medium</vt:lpstr>
      <vt:lpstr>Calibri</vt:lpstr>
      <vt:lpstr>Calibri Light</vt:lpstr>
      <vt:lpstr>Trebuchet MS</vt:lpstr>
      <vt:lpstr>Office Theme</vt:lpstr>
      <vt:lpstr>`</vt:lpstr>
      <vt:lpstr>SERIES OVERVIEW</vt:lpstr>
      <vt:lpstr>SERIES OVERVIEW</vt:lpstr>
      <vt:lpstr>PowerPoint Presentation</vt:lpstr>
      <vt:lpstr>YouVersion Bible App </vt:lpstr>
      <vt:lpstr>PowerPoint Presentation</vt:lpstr>
      <vt:lpstr>PowerPoint Presentation</vt:lpstr>
      <vt:lpstr>PowerPoint Presentation</vt:lpstr>
      <vt:lpstr>PowerPoint Presentation</vt:lpstr>
      <vt:lpstr>PowerPoint Presentation</vt:lpstr>
      <vt:lpstr>PowerPoint Presentation</vt:lpstr>
      <vt:lpstr>NEXT WEEK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Fudge, Daisy</dc:creator>
  <cp:lastModifiedBy>Fudge, Daisy</cp:lastModifiedBy>
  <cp:revision>16</cp:revision>
  <dcterms:created xsi:type="dcterms:W3CDTF">2020-10-27T16:52:38Z</dcterms:created>
  <dcterms:modified xsi:type="dcterms:W3CDTF">2020-10-29T12:49:29Z</dcterms:modified>
</cp:coreProperties>
</file>